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10"/>
  </p:notesMasterIdLst>
  <p:handoutMasterIdLst>
    <p:handoutMasterId r:id="rId11"/>
  </p:handoutMasterIdLst>
  <p:sldIdLst>
    <p:sldId id="283" r:id="rId2"/>
    <p:sldId id="284" r:id="rId3"/>
    <p:sldId id="277" r:id="rId4"/>
    <p:sldId id="278" r:id="rId5"/>
    <p:sldId id="282" r:id="rId6"/>
    <p:sldId id="279" r:id="rId7"/>
    <p:sldId id="280" r:id="rId8"/>
    <p:sldId id="281" r:id="rId9"/>
  </p:sldIdLst>
  <p:sldSz cx="12192000" cy="6858000"/>
  <p:notesSz cx="6858000" cy="9144000"/>
  <p:embeddedFontLst>
    <p:embeddedFont>
      <p:font typeface="Acumin Pro" panose="020B0604020202020204" charset="0"/>
      <p:regular r:id="rId12"/>
      <p:bold r:id="rId13"/>
      <p:italic r:id="rId14"/>
      <p:boldItalic r:id="rId15"/>
    </p:embeddedFont>
    <p:embeddedFont>
      <p:font typeface="Acumin Pro ExtraCondensed" panose="020B0604020202020204" charset="0"/>
      <p:regular r:id="rId16"/>
      <p:bold r:id="rId17"/>
      <p:italic r:id="rId18"/>
      <p:boldItalic r:id="rId19"/>
    </p:embeddedFont>
    <p:embeddedFont>
      <p:font typeface="Acumin Pro ExtraCondensed Smbd" panose="020B0604020202020204" charset="0"/>
      <p:regular r:id="rId20"/>
      <p:bold r:id="rId21"/>
      <p:italic r:id="rId22"/>
      <p:boldItalic r:id="rId23"/>
    </p:embeddedFont>
    <p:embeddedFont>
      <p:font typeface="Acumin Pro Medium" panose="020B0604020202020204" charset="0"/>
      <p:regular r:id="rId24"/>
      <p:italic r:id="rId25"/>
    </p:embeddedFont>
    <p:embeddedFont>
      <p:font typeface="Acumin Pro SemiCondensed" panose="020B060402020202020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United Sans Cd Md" charset="0"/>
      <p:regular r:id="rId34"/>
    </p:embeddedFont>
    <p:embeddedFont>
      <p:font typeface="United Sans Rg Md" charset="0"/>
      <p:regular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213C8D-D04C-49C9-B823-C5D92D19A6B5}" v="15" dt="2022-08-02T11:01:30.1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132" autoAdjust="0"/>
    <p:restoredTop sz="86501"/>
  </p:normalViewPr>
  <p:slideViewPr>
    <p:cSldViewPr snapToGrid="0" snapToObjects="1">
      <p:cViewPr varScale="1">
        <p:scale>
          <a:sx n="106" d="100"/>
          <a:sy n="106" d="100"/>
        </p:scale>
        <p:origin x="300" y="11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69" d="100"/>
          <a:sy n="169" d="100"/>
        </p:scale>
        <p:origin x="4032"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font" Target="fonts/font23.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24" Type="http://schemas.openxmlformats.org/officeDocument/2006/relationships/font" Target="fonts/font13.fntdata"/><Relationship Id="rId32" Type="http://schemas.openxmlformats.org/officeDocument/2006/relationships/font" Target="fonts/font21.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font" Target="fonts/font2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Stockett" userId="18973bd2770032a7" providerId="LiveId" clId="{C9213C8D-D04C-49C9-B823-C5D92D19A6B5}"/>
    <pc:docChg chg="undo custSel addSld modSld">
      <pc:chgData name="Paul Stockett" userId="18973bd2770032a7" providerId="LiveId" clId="{C9213C8D-D04C-49C9-B823-C5D92D19A6B5}" dt="2022-08-02T11:06:03.199" v="1580" actId="255"/>
      <pc:docMkLst>
        <pc:docMk/>
      </pc:docMkLst>
      <pc:sldChg chg="addSp delSp modSp mod">
        <pc:chgData name="Paul Stockett" userId="18973bd2770032a7" providerId="LiveId" clId="{C9213C8D-D04C-49C9-B823-C5D92D19A6B5}" dt="2022-08-02T10:41:23.996" v="710" actId="255"/>
        <pc:sldMkLst>
          <pc:docMk/>
          <pc:sldMk cId="2399333116" sldId="278"/>
        </pc:sldMkLst>
        <pc:spChg chg="mod">
          <ac:chgData name="Paul Stockett" userId="18973bd2770032a7" providerId="LiveId" clId="{C9213C8D-D04C-49C9-B823-C5D92D19A6B5}" dt="2022-08-02T03:59:39.739" v="72" actId="20577"/>
          <ac:spMkLst>
            <pc:docMk/>
            <pc:sldMk cId="2399333116" sldId="278"/>
            <ac:spMk id="2" creationId="{484B8734-C879-481A-B18F-8F9E66AFADB7}"/>
          </ac:spMkLst>
        </pc:spChg>
        <pc:spChg chg="mod">
          <ac:chgData name="Paul Stockett" userId="18973bd2770032a7" providerId="LiveId" clId="{C9213C8D-D04C-49C9-B823-C5D92D19A6B5}" dt="2022-08-02T10:41:23.996" v="710" actId="255"/>
          <ac:spMkLst>
            <pc:docMk/>
            <pc:sldMk cId="2399333116" sldId="278"/>
            <ac:spMk id="3" creationId="{90D0100F-D5E1-4ECB-8964-D45115C5FD25}"/>
          </ac:spMkLst>
        </pc:spChg>
        <pc:spChg chg="del">
          <ac:chgData name="Paul Stockett" userId="18973bd2770032a7" providerId="LiveId" clId="{C9213C8D-D04C-49C9-B823-C5D92D19A6B5}" dt="2022-08-02T10:30:17.900" v="74" actId="478"/>
          <ac:spMkLst>
            <pc:docMk/>
            <pc:sldMk cId="2399333116" sldId="278"/>
            <ac:spMk id="4" creationId="{1959A5EB-83E9-44FD-A93C-F43423941A04}"/>
          </ac:spMkLst>
        </pc:spChg>
        <pc:spChg chg="add mod">
          <ac:chgData name="Paul Stockett" userId="18973bd2770032a7" providerId="LiveId" clId="{C9213C8D-D04C-49C9-B823-C5D92D19A6B5}" dt="2022-08-02T10:41:17.598" v="709" actId="255"/>
          <ac:spMkLst>
            <pc:docMk/>
            <pc:sldMk cId="2399333116" sldId="278"/>
            <ac:spMk id="8" creationId="{79D8E18A-AD90-5941-3B20-4DF1B2C3B300}"/>
          </ac:spMkLst>
        </pc:spChg>
        <pc:picChg chg="add mod">
          <ac:chgData name="Paul Stockett" userId="18973bd2770032a7" providerId="LiveId" clId="{C9213C8D-D04C-49C9-B823-C5D92D19A6B5}" dt="2022-08-02T03:52:00.578" v="54"/>
          <ac:picMkLst>
            <pc:docMk/>
            <pc:sldMk cId="2399333116" sldId="278"/>
            <ac:picMk id="5" creationId="{A644F689-732D-89D8-488E-BEA367D4AB95}"/>
          </ac:picMkLst>
        </pc:picChg>
        <pc:picChg chg="add mod">
          <ac:chgData name="Paul Stockett" userId="18973bd2770032a7" providerId="LiveId" clId="{C9213C8D-D04C-49C9-B823-C5D92D19A6B5}" dt="2022-08-02T10:30:30.936" v="76" actId="14100"/>
          <ac:picMkLst>
            <pc:docMk/>
            <pc:sldMk cId="2399333116" sldId="278"/>
            <ac:picMk id="6" creationId="{33A10CE1-4D2A-0964-A6B6-70CAE598DA6F}"/>
          </ac:picMkLst>
        </pc:picChg>
        <pc:picChg chg="add mod">
          <ac:chgData name="Paul Stockett" userId="18973bd2770032a7" providerId="LiveId" clId="{C9213C8D-D04C-49C9-B823-C5D92D19A6B5}" dt="2022-08-02T10:30:56.270" v="78" actId="14100"/>
          <ac:picMkLst>
            <pc:docMk/>
            <pc:sldMk cId="2399333116" sldId="278"/>
            <ac:picMk id="7" creationId="{6A2C6EA9-5409-F7EA-4AB8-65FCAF06D915}"/>
          </ac:picMkLst>
        </pc:picChg>
      </pc:sldChg>
      <pc:sldChg chg="addSp delSp modSp new mod">
        <pc:chgData name="Paul Stockett" userId="18973bd2770032a7" providerId="LiveId" clId="{C9213C8D-D04C-49C9-B823-C5D92D19A6B5}" dt="2022-08-02T11:05:50.944" v="1579" actId="255"/>
        <pc:sldMkLst>
          <pc:docMk/>
          <pc:sldMk cId="890034834" sldId="279"/>
        </pc:sldMkLst>
        <pc:spChg chg="mod">
          <ac:chgData name="Paul Stockett" userId="18973bd2770032a7" providerId="LiveId" clId="{C9213C8D-D04C-49C9-B823-C5D92D19A6B5}" dt="2022-08-02T10:37:00.438" v="621" actId="20577"/>
          <ac:spMkLst>
            <pc:docMk/>
            <pc:sldMk cId="890034834" sldId="279"/>
            <ac:spMk id="2" creationId="{CF966A87-61FF-067C-ACF8-19DC33EBD47E}"/>
          </ac:spMkLst>
        </pc:spChg>
        <pc:spChg chg="add del mod">
          <ac:chgData name="Paul Stockett" userId="18973bd2770032a7" providerId="LiveId" clId="{C9213C8D-D04C-49C9-B823-C5D92D19A6B5}" dt="2022-08-02T11:05:50.944" v="1579" actId="255"/>
          <ac:spMkLst>
            <pc:docMk/>
            <pc:sldMk cId="890034834" sldId="279"/>
            <ac:spMk id="3" creationId="{2288EEA6-A956-0BB9-D405-AD8D02B83826}"/>
          </ac:spMkLst>
        </pc:spChg>
        <pc:spChg chg="del">
          <ac:chgData name="Paul Stockett" userId="18973bd2770032a7" providerId="LiveId" clId="{C9213C8D-D04C-49C9-B823-C5D92D19A6B5}" dt="2022-08-02T10:41:46.608" v="711" actId="478"/>
          <ac:spMkLst>
            <pc:docMk/>
            <pc:sldMk cId="890034834" sldId="279"/>
            <ac:spMk id="4" creationId="{511C9CB3-F484-1EC4-A216-90CBC6CFCFCE}"/>
          </ac:spMkLst>
        </pc:spChg>
        <pc:spChg chg="mod">
          <ac:chgData name="Paul Stockett" userId="18973bd2770032a7" providerId="LiveId" clId="{C9213C8D-D04C-49C9-B823-C5D92D19A6B5}" dt="2022-08-02T10:36:18.813" v="574"/>
          <ac:spMkLst>
            <pc:docMk/>
            <pc:sldMk cId="890034834" sldId="279"/>
            <ac:spMk id="5" creationId="{59683224-520F-012D-9AE4-244F96F272D1}"/>
          </ac:spMkLst>
        </pc:spChg>
        <pc:spChg chg="add del">
          <ac:chgData name="Paul Stockett" userId="18973bd2770032a7" providerId="LiveId" clId="{C9213C8D-D04C-49C9-B823-C5D92D19A6B5}" dt="2022-08-02T10:46:50.423" v="723"/>
          <ac:spMkLst>
            <pc:docMk/>
            <pc:sldMk cId="890034834" sldId="279"/>
            <ac:spMk id="8" creationId="{4A5516D5-5DD7-EAAF-7C44-D2729D7C20DF}"/>
          </ac:spMkLst>
        </pc:spChg>
        <pc:spChg chg="add del">
          <ac:chgData name="Paul Stockett" userId="18973bd2770032a7" providerId="LiveId" clId="{C9213C8D-D04C-49C9-B823-C5D92D19A6B5}" dt="2022-08-02T10:46:50.423" v="723"/>
          <ac:spMkLst>
            <pc:docMk/>
            <pc:sldMk cId="890034834" sldId="279"/>
            <ac:spMk id="9" creationId="{F816391D-E8E4-1B93-7799-334813E59140}"/>
          </ac:spMkLst>
        </pc:spChg>
        <pc:picChg chg="add mod modCrop">
          <ac:chgData name="Paul Stockett" userId="18973bd2770032a7" providerId="LiveId" clId="{C9213C8D-D04C-49C9-B823-C5D92D19A6B5}" dt="2022-08-02T10:50:20.195" v="761" actId="1076"/>
          <ac:picMkLst>
            <pc:docMk/>
            <pc:sldMk cId="890034834" sldId="279"/>
            <ac:picMk id="7" creationId="{A38ABAC7-3429-089D-171E-B1591411202A}"/>
          </ac:picMkLst>
        </pc:picChg>
        <pc:picChg chg="add del">
          <ac:chgData name="Paul Stockett" userId="18973bd2770032a7" providerId="LiveId" clId="{C9213C8D-D04C-49C9-B823-C5D92D19A6B5}" dt="2022-08-02T10:46:50.423" v="723"/>
          <ac:picMkLst>
            <pc:docMk/>
            <pc:sldMk cId="890034834" sldId="279"/>
            <ac:picMk id="1025" creationId="{8C2E3104-9B40-A9D4-5D21-E318155FB895}"/>
          </ac:picMkLst>
        </pc:picChg>
      </pc:sldChg>
      <pc:sldChg chg="addSp delSp modSp add mod">
        <pc:chgData name="Paul Stockett" userId="18973bd2770032a7" providerId="LiveId" clId="{C9213C8D-D04C-49C9-B823-C5D92D19A6B5}" dt="2022-08-02T11:04:07.624" v="1541" actId="27636"/>
        <pc:sldMkLst>
          <pc:docMk/>
          <pc:sldMk cId="2980528017" sldId="280"/>
        </pc:sldMkLst>
        <pc:spChg chg="mod">
          <ac:chgData name="Paul Stockett" userId="18973bd2770032a7" providerId="LiveId" clId="{C9213C8D-D04C-49C9-B823-C5D92D19A6B5}" dt="2022-08-02T10:52:54.572" v="969" actId="20577"/>
          <ac:spMkLst>
            <pc:docMk/>
            <pc:sldMk cId="2980528017" sldId="280"/>
            <ac:spMk id="2" creationId="{CF966A87-61FF-067C-ACF8-19DC33EBD47E}"/>
          </ac:spMkLst>
        </pc:spChg>
        <pc:spChg chg="mod">
          <ac:chgData name="Paul Stockett" userId="18973bd2770032a7" providerId="LiveId" clId="{C9213C8D-D04C-49C9-B823-C5D92D19A6B5}" dt="2022-08-02T11:04:07.624" v="1541" actId="27636"/>
          <ac:spMkLst>
            <pc:docMk/>
            <pc:sldMk cId="2980528017" sldId="280"/>
            <ac:spMk id="3" creationId="{2288EEA6-A956-0BB9-D405-AD8D02B83826}"/>
          </ac:spMkLst>
        </pc:spChg>
        <pc:picChg chg="add mod modCrop">
          <ac:chgData name="Paul Stockett" userId="18973bd2770032a7" providerId="LiveId" clId="{C9213C8D-D04C-49C9-B823-C5D92D19A6B5}" dt="2022-08-02T10:57:04.227" v="1173" actId="14100"/>
          <ac:picMkLst>
            <pc:docMk/>
            <pc:sldMk cId="2980528017" sldId="280"/>
            <ac:picMk id="6" creationId="{6CE1A0D2-EC55-D429-8860-8EF01E86B63C}"/>
          </ac:picMkLst>
        </pc:picChg>
        <pc:picChg chg="del">
          <ac:chgData name="Paul Stockett" userId="18973bd2770032a7" providerId="LiveId" clId="{C9213C8D-D04C-49C9-B823-C5D92D19A6B5}" dt="2022-08-02T10:56:08.874" v="1166" actId="478"/>
          <ac:picMkLst>
            <pc:docMk/>
            <pc:sldMk cId="2980528017" sldId="280"/>
            <ac:picMk id="7" creationId="{A38ABAC7-3429-089D-171E-B1591411202A}"/>
          </ac:picMkLst>
        </pc:picChg>
      </pc:sldChg>
      <pc:sldChg chg="addSp delSp modSp add mod">
        <pc:chgData name="Paul Stockett" userId="18973bd2770032a7" providerId="LiveId" clId="{C9213C8D-D04C-49C9-B823-C5D92D19A6B5}" dt="2022-08-02T11:06:03.199" v="1580" actId="255"/>
        <pc:sldMkLst>
          <pc:docMk/>
          <pc:sldMk cId="458077744" sldId="281"/>
        </pc:sldMkLst>
        <pc:spChg chg="mod">
          <ac:chgData name="Paul Stockett" userId="18973bd2770032a7" providerId="LiveId" clId="{C9213C8D-D04C-49C9-B823-C5D92D19A6B5}" dt="2022-08-02T10:58:23.253" v="1242"/>
          <ac:spMkLst>
            <pc:docMk/>
            <pc:sldMk cId="458077744" sldId="281"/>
            <ac:spMk id="2" creationId="{CF966A87-61FF-067C-ACF8-19DC33EBD47E}"/>
          </ac:spMkLst>
        </pc:spChg>
        <pc:spChg chg="mod">
          <ac:chgData name="Paul Stockett" userId="18973bd2770032a7" providerId="LiveId" clId="{C9213C8D-D04C-49C9-B823-C5D92D19A6B5}" dt="2022-08-02T11:06:03.199" v="1580" actId="255"/>
          <ac:spMkLst>
            <pc:docMk/>
            <pc:sldMk cId="458077744" sldId="281"/>
            <ac:spMk id="3" creationId="{2288EEA6-A956-0BB9-D405-AD8D02B83826}"/>
          </ac:spMkLst>
        </pc:spChg>
        <pc:spChg chg="add del mod">
          <ac:chgData name="Paul Stockett" userId="18973bd2770032a7" providerId="LiveId" clId="{C9213C8D-D04C-49C9-B823-C5D92D19A6B5}" dt="2022-08-02T11:03:31.461" v="1460" actId="478"/>
          <ac:spMkLst>
            <pc:docMk/>
            <pc:sldMk cId="458077744" sldId="281"/>
            <ac:spMk id="8" creationId="{4CA21C80-26CC-4643-6B1C-AF749FC3359D}"/>
          </ac:spMkLst>
        </pc:spChg>
        <pc:picChg chg="add mod modCrop">
          <ac:chgData name="Paul Stockett" userId="18973bd2770032a7" providerId="LiveId" clId="{C9213C8D-D04C-49C9-B823-C5D92D19A6B5}" dt="2022-08-02T10:57:58.682" v="1239" actId="732"/>
          <ac:picMkLst>
            <pc:docMk/>
            <pc:sldMk cId="458077744" sldId="281"/>
            <ac:picMk id="6" creationId="{F2C79C1C-C064-B0D5-2EF4-C049B623EC49}"/>
          </ac:picMkLst>
        </pc:picChg>
        <pc:picChg chg="del">
          <ac:chgData name="Paul Stockett" userId="18973bd2770032a7" providerId="LiveId" clId="{C9213C8D-D04C-49C9-B823-C5D92D19A6B5}" dt="2022-08-02T10:57:44.152" v="1236" actId="478"/>
          <ac:picMkLst>
            <pc:docMk/>
            <pc:sldMk cId="458077744" sldId="281"/>
            <ac:picMk id="7" creationId="{A38ABAC7-3429-089D-171E-B1591411202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14E82-ADCD-FD47-BF65-1CB77688E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D77275F-47EE-5D41-9AD1-87DB20B6D6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A56EDA-A6C4-4448-81DB-D569FC06E2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9A5776-8919-4545-841A-B3D7B8C234F7}" type="slidenum">
              <a:rPr lang="en-US" smtClean="0"/>
              <a:t>‹#›</a:t>
            </a:fld>
            <a:endParaRPr lang="en-US"/>
          </a:p>
        </p:txBody>
      </p:sp>
      <p:sp>
        <p:nvSpPr>
          <p:cNvPr id="6" name="Date Placeholder 5">
            <a:extLst>
              <a:ext uri="{FF2B5EF4-FFF2-40B4-BE49-F238E27FC236}">
                <a16:creationId xmlns:a16="http://schemas.microsoft.com/office/drawing/2014/main" id="{0C9F3C12-DCB7-CE45-91CF-EA40F829F7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D61072-73DA-A04B-8A41-67DE4C728D5B}" type="datetimeFigureOut">
              <a:rPr lang="en-US" smtClean="0"/>
              <a:t>8/24/2022</a:t>
            </a:fld>
            <a:endParaRPr lang="en-US"/>
          </a:p>
        </p:txBody>
      </p:sp>
    </p:spTree>
    <p:extLst>
      <p:ext uri="{BB962C8B-B14F-4D97-AF65-F5344CB8AC3E}">
        <p14:creationId xmlns:p14="http://schemas.microsoft.com/office/powerpoint/2010/main" val="3823383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65683-8446-064B-AD30-47BA72480F7C}" type="datetimeFigureOut">
              <a:rPr lang="en-US" smtClean="0"/>
              <a:t>8/24/2022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63BD6-9A76-3E42-9DF3-1D28BC75B5C8}" type="slidenum">
              <a:rPr lang="en-US" smtClean="0"/>
              <a:t>‹#›</a:t>
            </a:fld>
            <a:endParaRPr lang="en-US"/>
          </a:p>
        </p:txBody>
      </p:sp>
    </p:spTree>
    <p:extLst>
      <p:ext uri="{BB962C8B-B14F-4D97-AF65-F5344CB8AC3E}">
        <p14:creationId xmlns:p14="http://schemas.microsoft.com/office/powerpoint/2010/main" val="257067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9939" y="-19878"/>
            <a:ext cx="12192000" cy="6887816"/>
          </a:xfrm>
          <a:prstGeom prst="rect">
            <a:avLst/>
          </a:prstGeom>
          <a:solidFill>
            <a:schemeClr val="accent6">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Black Triangle">
            <a:extLst>
              <a:ext uri="{FF2B5EF4-FFF2-40B4-BE49-F238E27FC236}">
                <a16:creationId xmlns:a16="http://schemas.microsoft.com/office/drawing/2014/main" id="{89E231D1-E6F4-D744-B354-255815F71933}"/>
              </a:ext>
            </a:extLst>
          </p:cNvPr>
          <p:cNvPicPr>
            <a:picLocks noChangeAspect="1"/>
          </p:cNvPicPr>
          <p:nvPr userDrawn="1"/>
        </p:nvPicPr>
        <p:blipFill>
          <a:blip r:embed="rId2">
            <a:grayscl/>
          </a:blip>
          <a:stretch>
            <a:fillRect/>
          </a:stretch>
        </p:blipFill>
        <p:spPr>
          <a:xfrm>
            <a:off x="9976678" y="-19878"/>
            <a:ext cx="2235200" cy="6897755"/>
          </a:xfrm>
          <a:prstGeom prst="rect">
            <a:avLst/>
          </a:prstGeom>
        </p:spPr>
      </p:pic>
      <p:pic>
        <p:nvPicPr>
          <p:cNvPr id="5" name="Picture 4">
            <a:extLst>
              <a:ext uri="{FF2B5EF4-FFF2-40B4-BE49-F238E27FC236}">
                <a16:creationId xmlns:a16="http://schemas.microsoft.com/office/drawing/2014/main" id="{9E6EE55C-BC80-AD03-197D-503ACD0EC815}"/>
              </a:ext>
            </a:extLst>
          </p:cNvPr>
          <p:cNvPicPr>
            <a:picLocks noChangeAspect="1"/>
          </p:cNvPicPr>
          <p:nvPr userDrawn="1"/>
        </p:nvPicPr>
        <p:blipFill>
          <a:blip r:embed="rId3"/>
          <a:stretch>
            <a:fillRect/>
          </a:stretch>
        </p:blipFill>
        <p:spPr>
          <a:xfrm>
            <a:off x="1083717" y="5940147"/>
            <a:ext cx="4318000" cy="457200"/>
          </a:xfrm>
          <a:prstGeom prst="rect">
            <a:avLst/>
          </a:prstGeom>
        </p:spPr>
      </p:pic>
      <p:sp>
        <p:nvSpPr>
          <p:cNvPr id="13" name="Title 12">
            <a:extLst>
              <a:ext uri="{FF2B5EF4-FFF2-40B4-BE49-F238E27FC236}">
                <a16:creationId xmlns:a16="http://schemas.microsoft.com/office/drawing/2014/main" id="{DE05674A-10F3-6B52-9A42-33C1515B568F}"/>
              </a:ext>
            </a:extLst>
          </p:cNvPr>
          <p:cNvSpPr>
            <a:spLocks noGrp="1"/>
          </p:cNvSpPr>
          <p:nvPr>
            <p:ph type="title"/>
          </p:nvPr>
        </p:nvSpPr>
        <p:spPr>
          <a:xfrm>
            <a:off x="1590262" y="950384"/>
            <a:ext cx="8468140" cy="1097078"/>
          </a:xfrm>
          <a:noFill/>
          <a:ln>
            <a:noFill/>
          </a:ln>
        </p:spPr>
        <p:txBody>
          <a:bodyPr anchor="t">
            <a:noAutofit/>
          </a:bodyPr>
          <a:lstStyle>
            <a:lvl1pPr algn="l">
              <a:defRPr lang="en-US" sz="6000" b="1" i="1" kern="1200" cap="all" spc="0" baseline="0" dirty="0" smtClean="0">
                <a:solidFill>
                  <a:schemeClr val="accent4"/>
                </a:solidFill>
                <a:latin typeface="Acumin Pro ExtraCondensed" panose="020B0508020202020204" pitchFamily="34" charset="77"/>
                <a:ea typeface="+mj-ea"/>
                <a:cs typeface="+mj-cs"/>
              </a:defRPr>
            </a:lvl1pPr>
          </a:lstStyle>
          <a:p>
            <a:r>
              <a:rPr lang="en-US"/>
              <a:t>Click to edit Master title style</a:t>
            </a:r>
            <a:endParaRPr lang="en-US" dirty="0"/>
          </a:p>
        </p:txBody>
      </p:sp>
      <p:sp>
        <p:nvSpPr>
          <p:cNvPr id="15" name="Text Placeholder 14">
            <a:extLst>
              <a:ext uri="{FF2B5EF4-FFF2-40B4-BE49-F238E27FC236}">
                <a16:creationId xmlns:a16="http://schemas.microsoft.com/office/drawing/2014/main" id="{D1AD1911-ECEC-7FF5-14A1-0DD637805DA9}"/>
              </a:ext>
            </a:extLst>
          </p:cNvPr>
          <p:cNvSpPr>
            <a:spLocks noGrp="1"/>
          </p:cNvSpPr>
          <p:nvPr>
            <p:ph type="body" sz="quarter" idx="10"/>
          </p:nvPr>
        </p:nvSpPr>
        <p:spPr>
          <a:xfrm>
            <a:off x="1755362" y="3424030"/>
            <a:ext cx="7096125" cy="460375"/>
          </a:xfrm>
        </p:spPr>
        <p:txBody>
          <a:bodyPr>
            <a:noAutofit/>
          </a:bodyPr>
          <a:lstStyle>
            <a:lvl1pPr marL="0" indent="0">
              <a:buNone/>
              <a:defRPr lang="en-US" sz="2800" b="1" i="0" kern="1200" dirty="0" smtClean="0">
                <a:solidFill>
                  <a:schemeClr val="tx2">
                    <a:lumMod val="40000"/>
                    <a:lumOff val="60000"/>
                  </a:schemeClr>
                </a:solidFill>
                <a:latin typeface="Acumin Pro SemiCondensed" panose="020B0506020202020204" pitchFamily="34" charset="77"/>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122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vert - Content Columns">
    <p:bg>
      <p:bgPr>
        <a:solidFill>
          <a:schemeClr val="accent5"/>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duotone>
              <a:schemeClr val="accent2">
                <a:shade val="45000"/>
                <a:satMod val="135000"/>
              </a:schemeClr>
              <a:prstClr val="white"/>
            </a:duotone>
          </a:blip>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accent4"/>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sp>
        <p:nvSpPr>
          <p:cNvPr id="5" name="Content Placeholder 4">
            <a:extLst>
              <a:ext uri="{FF2B5EF4-FFF2-40B4-BE49-F238E27FC236}">
                <a16:creationId xmlns:a16="http://schemas.microsoft.com/office/drawing/2014/main" id="{FB1B67A6-BE66-5AC7-A069-309FBA1053EA}"/>
              </a:ext>
            </a:extLst>
          </p:cNvPr>
          <p:cNvSpPr>
            <a:spLocks noGrp="1"/>
          </p:cNvSpPr>
          <p:nvPr>
            <p:ph sz="quarter" idx="10"/>
          </p:nvPr>
        </p:nvSpPr>
        <p:spPr>
          <a:xfrm>
            <a:off x="1042989" y="1093788"/>
            <a:ext cx="4970186" cy="4839873"/>
          </a:xfrm>
        </p:spPr>
        <p:txBody>
          <a:bodyPr/>
          <a:lstStyle>
            <a:lvl1pPr marL="228600" indent="-228600">
              <a:buClr>
                <a:schemeClr val="accent4"/>
              </a:buClr>
              <a:buSzPct val="90000"/>
              <a:buFont typeface="Wingdings" pitchFamily="2" charset="2"/>
              <a:buChar char="§"/>
              <a:defRPr sz="2800" b="0" i="0">
                <a:solidFill>
                  <a:schemeClr val="accent4"/>
                </a:solidFill>
                <a:latin typeface="Acumin Pro Medium" panose="020B0504020202020204" pitchFamily="34" charset="77"/>
              </a:defRPr>
            </a:lvl1pPr>
            <a:lvl2pPr marL="457200" indent="-228600">
              <a:buClr>
                <a:schemeClr val="accent4"/>
              </a:buClr>
              <a:buSzPct val="90000"/>
              <a:buFont typeface="Wingdings" pitchFamily="2" charset="2"/>
              <a:buChar char="§"/>
              <a:defRPr sz="2400" b="0" i="0">
                <a:solidFill>
                  <a:schemeClr val="accent4"/>
                </a:solidFill>
                <a:latin typeface="Acumin Pro Medium" panose="020B0504020202020204" pitchFamily="34" charset="77"/>
              </a:defRPr>
            </a:lvl2pPr>
            <a:lvl3pPr marL="685800" indent="-228600">
              <a:buClr>
                <a:schemeClr val="accent4"/>
              </a:buClr>
              <a:buSzPct val="90000"/>
              <a:buFont typeface="Wingdings" pitchFamily="2" charset="2"/>
              <a:buChar char="§"/>
              <a:defRPr sz="2000" b="0" i="0">
                <a:solidFill>
                  <a:schemeClr val="accent4"/>
                </a:solidFill>
                <a:latin typeface="Acumin Pro Medium" panose="020B0504020202020204" pitchFamily="34" charset="77"/>
              </a:defRPr>
            </a:lvl3pPr>
            <a:lvl4pPr marL="914400" indent="-228600">
              <a:buClr>
                <a:schemeClr val="accent4"/>
              </a:buClr>
              <a:buSzPct val="90000"/>
              <a:buFont typeface="Wingdings" pitchFamily="2" charset="2"/>
              <a:buChar char="§"/>
              <a:defRPr sz="1800" b="0" i="0">
                <a:solidFill>
                  <a:schemeClr val="accent4"/>
                </a:solidFill>
                <a:latin typeface="Acumin Pro Medium" panose="020B0504020202020204" pitchFamily="34" charset="77"/>
              </a:defRPr>
            </a:lvl4pPr>
            <a:lvl5pPr marL="1143000" indent="-228600">
              <a:buClr>
                <a:schemeClr val="accent4"/>
              </a:buClr>
              <a:buSzPct val="90000"/>
              <a:buFont typeface="Wingdings" pitchFamily="2" charset="2"/>
              <a:buChar char="§"/>
              <a:defRPr sz="1600" b="0" i="0">
                <a:solidFill>
                  <a:schemeClr val="accent4"/>
                </a:solidFill>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a:extLst>
              <a:ext uri="{FF2B5EF4-FFF2-40B4-BE49-F238E27FC236}">
                <a16:creationId xmlns:a16="http://schemas.microsoft.com/office/drawing/2014/main" id="{A99EA0C2-411B-306D-061A-D06A9D35EE82}"/>
              </a:ext>
            </a:extLst>
          </p:cNvPr>
          <p:cNvSpPr>
            <a:spLocks noGrp="1"/>
          </p:cNvSpPr>
          <p:nvPr>
            <p:ph sz="quarter" idx="11"/>
          </p:nvPr>
        </p:nvSpPr>
        <p:spPr>
          <a:xfrm>
            <a:off x="6178825" y="1093788"/>
            <a:ext cx="4970186" cy="4839873"/>
          </a:xfrm>
        </p:spPr>
        <p:txBody>
          <a:bodyPr/>
          <a:lstStyle>
            <a:lvl1pPr marL="228600" indent="-228600">
              <a:buClr>
                <a:schemeClr val="accent4"/>
              </a:buClr>
              <a:buSzPct val="90000"/>
              <a:buFont typeface="Wingdings" pitchFamily="2" charset="2"/>
              <a:buChar char="§"/>
              <a:defRPr sz="2800" b="0" i="0">
                <a:solidFill>
                  <a:schemeClr val="accent4"/>
                </a:solidFill>
                <a:latin typeface="Acumin Pro Medium" panose="020B0504020202020204" pitchFamily="34" charset="77"/>
              </a:defRPr>
            </a:lvl1pPr>
            <a:lvl2pPr marL="457200" indent="-228600">
              <a:buClr>
                <a:schemeClr val="accent4"/>
              </a:buClr>
              <a:buSzPct val="90000"/>
              <a:buFont typeface="Wingdings" pitchFamily="2" charset="2"/>
              <a:buChar char="§"/>
              <a:defRPr sz="2400" b="0" i="0">
                <a:solidFill>
                  <a:schemeClr val="accent4"/>
                </a:solidFill>
                <a:latin typeface="Acumin Pro Medium" panose="020B0504020202020204" pitchFamily="34" charset="77"/>
              </a:defRPr>
            </a:lvl2pPr>
            <a:lvl3pPr marL="685800" indent="-228600">
              <a:buClr>
                <a:schemeClr val="accent4"/>
              </a:buClr>
              <a:buSzPct val="90000"/>
              <a:buFont typeface="Wingdings" pitchFamily="2" charset="2"/>
              <a:buChar char="§"/>
              <a:defRPr sz="2000" b="0" i="0">
                <a:solidFill>
                  <a:schemeClr val="accent4"/>
                </a:solidFill>
                <a:latin typeface="Acumin Pro Medium" panose="020B0504020202020204" pitchFamily="34" charset="77"/>
              </a:defRPr>
            </a:lvl3pPr>
            <a:lvl4pPr marL="914400" indent="-228600">
              <a:buClr>
                <a:schemeClr val="accent4"/>
              </a:buClr>
              <a:buSzPct val="90000"/>
              <a:buFont typeface="Wingdings" pitchFamily="2" charset="2"/>
              <a:buChar char="§"/>
              <a:defRPr sz="1800" b="0" i="0">
                <a:solidFill>
                  <a:schemeClr val="accent4"/>
                </a:solidFill>
                <a:latin typeface="Acumin Pro Medium" panose="020B0504020202020204" pitchFamily="34" charset="77"/>
              </a:defRPr>
            </a:lvl4pPr>
            <a:lvl5pPr marL="1143000" indent="-228600">
              <a:buClr>
                <a:schemeClr val="accent4"/>
              </a:buClr>
              <a:buSzPct val="90000"/>
              <a:buFont typeface="Wingdings" pitchFamily="2" charset="2"/>
              <a:buChar char="§"/>
              <a:defRPr sz="1600" b="0" i="0">
                <a:solidFill>
                  <a:schemeClr val="accent4"/>
                </a:solidFill>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3E82DF31-57CB-F2AA-0F53-67C2077757F9}"/>
              </a:ext>
            </a:extLst>
          </p:cNvPr>
          <p:cNvPicPr>
            <a:picLocks noChangeAspect="1"/>
          </p:cNvPicPr>
          <p:nvPr userDrawn="1"/>
        </p:nvPicPr>
        <p:blipFill>
          <a:blip r:embed="rId3"/>
          <a:stretch>
            <a:fillRect/>
          </a:stretch>
        </p:blipFill>
        <p:spPr>
          <a:xfrm>
            <a:off x="1042988" y="6145389"/>
            <a:ext cx="4318000" cy="457200"/>
          </a:xfrm>
          <a:prstGeom prst="rect">
            <a:avLst/>
          </a:prstGeom>
        </p:spPr>
      </p:pic>
    </p:spTree>
    <p:extLst>
      <p:ext uri="{BB962C8B-B14F-4D97-AF65-F5344CB8AC3E}">
        <p14:creationId xmlns:p14="http://schemas.microsoft.com/office/powerpoint/2010/main" val="13613412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vert - Content Comparison">
    <p:bg>
      <p:bgPr>
        <a:solidFill>
          <a:schemeClr val="accent5"/>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duotone>
              <a:schemeClr val="accent2">
                <a:shade val="45000"/>
                <a:satMod val="135000"/>
              </a:schemeClr>
              <a:prstClr val="white"/>
            </a:duotone>
          </a:blip>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accent4"/>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sp>
        <p:nvSpPr>
          <p:cNvPr id="5" name="Content Placeholder 4">
            <a:extLst>
              <a:ext uri="{FF2B5EF4-FFF2-40B4-BE49-F238E27FC236}">
                <a16:creationId xmlns:a16="http://schemas.microsoft.com/office/drawing/2014/main" id="{FB1B67A6-BE66-5AC7-A069-309FBA1053EA}"/>
              </a:ext>
            </a:extLst>
          </p:cNvPr>
          <p:cNvSpPr>
            <a:spLocks noGrp="1"/>
          </p:cNvSpPr>
          <p:nvPr>
            <p:ph sz="quarter" idx="10"/>
          </p:nvPr>
        </p:nvSpPr>
        <p:spPr>
          <a:xfrm>
            <a:off x="1042989" y="1639957"/>
            <a:ext cx="4970186" cy="4293704"/>
          </a:xfrm>
        </p:spPr>
        <p:txBody>
          <a:bodyPr/>
          <a:lstStyle>
            <a:lvl1pPr marL="228600" indent="-228600">
              <a:buClr>
                <a:schemeClr val="accent5"/>
              </a:buClr>
              <a:buSzPct val="90000"/>
              <a:buFont typeface="Wingdings" pitchFamily="2" charset="2"/>
              <a:buChar char="§"/>
              <a:defRPr sz="2800" b="0" i="0">
                <a:solidFill>
                  <a:schemeClr val="accent4"/>
                </a:solidFill>
                <a:latin typeface="Acumin Pro Medium" panose="020B0504020202020204" pitchFamily="34" charset="77"/>
              </a:defRPr>
            </a:lvl1pPr>
            <a:lvl2pPr marL="457200" indent="-228600">
              <a:buClr>
                <a:schemeClr val="accent5"/>
              </a:buClr>
              <a:buSzPct val="90000"/>
              <a:buFont typeface="Wingdings" pitchFamily="2" charset="2"/>
              <a:buChar char="§"/>
              <a:defRPr sz="2400" b="0" i="0">
                <a:latin typeface="Acumin Pro Medium" panose="020B0504020202020204" pitchFamily="34" charset="77"/>
              </a:defRPr>
            </a:lvl2pPr>
            <a:lvl3pPr marL="685800" indent="-228600">
              <a:buClr>
                <a:schemeClr val="accent5"/>
              </a:buClr>
              <a:buSzPct val="90000"/>
              <a:buFont typeface="Wingdings" pitchFamily="2" charset="2"/>
              <a:buChar char="§"/>
              <a:defRPr sz="2000" b="0" i="0">
                <a:latin typeface="Acumin Pro Medium" panose="020B0504020202020204" pitchFamily="34" charset="77"/>
              </a:defRPr>
            </a:lvl3pPr>
            <a:lvl4pPr marL="914400" indent="-228600">
              <a:buClr>
                <a:schemeClr val="accent5"/>
              </a:buClr>
              <a:buSzPct val="90000"/>
              <a:buFont typeface="Wingdings" pitchFamily="2" charset="2"/>
              <a:buChar char="§"/>
              <a:defRPr sz="1800" b="0" i="0">
                <a:latin typeface="Acumin Pro Medium" panose="020B0504020202020204" pitchFamily="34" charset="77"/>
              </a:defRPr>
            </a:lvl4pPr>
            <a:lvl5pPr marL="1143000" indent="-228600">
              <a:buClr>
                <a:schemeClr val="accent5"/>
              </a:buClr>
              <a:buSzPct val="90000"/>
              <a:buFont typeface="Wingdings" pitchFamily="2" charset="2"/>
              <a:buChar char="§"/>
              <a:defRPr sz="16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a:extLst>
              <a:ext uri="{FF2B5EF4-FFF2-40B4-BE49-F238E27FC236}">
                <a16:creationId xmlns:a16="http://schemas.microsoft.com/office/drawing/2014/main" id="{A99EA0C2-411B-306D-061A-D06A9D35EE82}"/>
              </a:ext>
            </a:extLst>
          </p:cNvPr>
          <p:cNvSpPr>
            <a:spLocks noGrp="1"/>
          </p:cNvSpPr>
          <p:nvPr>
            <p:ph sz="quarter" idx="11"/>
          </p:nvPr>
        </p:nvSpPr>
        <p:spPr>
          <a:xfrm>
            <a:off x="6178825" y="1639957"/>
            <a:ext cx="4970186" cy="4293704"/>
          </a:xfrm>
        </p:spPr>
        <p:txBody>
          <a:bodyPr/>
          <a:lstStyle>
            <a:lvl1pPr marL="228600" indent="-228600">
              <a:buClr>
                <a:schemeClr val="accent5"/>
              </a:buClr>
              <a:buSzPct val="90000"/>
              <a:buFont typeface="Wingdings" pitchFamily="2" charset="2"/>
              <a:buChar char="§"/>
              <a:defRPr sz="2800" b="0" i="0">
                <a:solidFill>
                  <a:schemeClr val="accent4"/>
                </a:solidFill>
                <a:latin typeface="Acumin Pro Medium" panose="020B0504020202020204" pitchFamily="34" charset="77"/>
              </a:defRPr>
            </a:lvl1pPr>
            <a:lvl2pPr marL="457200" indent="-228600">
              <a:buClr>
                <a:schemeClr val="accent5"/>
              </a:buClr>
              <a:buSzPct val="90000"/>
              <a:buFont typeface="Wingdings" pitchFamily="2" charset="2"/>
              <a:buChar char="§"/>
              <a:defRPr sz="2400" b="0" i="0">
                <a:latin typeface="Acumin Pro Medium" panose="020B0504020202020204" pitchFamily="34" charset="77"/>
              </a:defRPr>
            </a:lvl2pPr>
            <a:lvl3pPr marL="685800" indent="-228600">
              <a:buClr>
                <a:schemeClr val="accent5"/>
              </a:buClr>
              <a:buSzPct val="90000"/>
              <a:buFont typeface="Wingdings" pitchFamily="2" charset="2"/>
              <a:buChar char="§"/>
              <a:defRPr sz="2000" b="0" i="0">
                <a:latin typeface="Acumin Pro Medium" panose="020B0504020202020204" pitchFamily="34" charset="77"/>
              </a:defRPr>
            </a:lvl3pPr>
            <a:lvl4pPr marL="914400" indent="-228600">
              <a:buClr>
                <a:schemeClr val="accent5"/>
              </a:buClr>
              <a:buSzPct val="90000"/>
              <a:buFont typeface="Wingdings" pitchFamily="2" charset="2"/>
              <a:buChar char="§"/>
              <a:defRPr sz="1800" b="0" i="0">
                <a:latin typeface="Acumin Pro Medium" panose="020B0504020202020204" pitchFamily="34" charset="77"/>
              </a:defRPr>
            </a:lvl4pPr>
            <a:lvl5pPr marL="1143000" indent="-228600">
              <a:buClr>
                <a:schemeClr val="accent5"/>
              </a:buClr>
              <a:buSzPct val="90000"/>
              <a:buFont typeface="Wingdings" pitchFamily="2" charset="2"/>
              <a:buChar char="§"/>
              <a:defRPr sz="16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ABD717BC-3AD8-B12D-AF14-6B58E9A86C30}"/>
              </a:ext>
            </a:extLst>
          </p:cNvPr>
          <p:cNvSpPr>
            <a:spLocks noGrp="1"/>
          </p:cNvSpPr>
          <p:nvPr>
            <p:ph type="body" sz="quarter" idx="12"/>
          </p:nvPr>
        </p:nvSpPr>
        <p:spPr>
          <a:xfrm>
            <a:off x="6178825" y="1110353"/>
            <a:ext cx="4970462" cy="430212"/>
          </a:xfrm>
        </p:spPr>
        <p:txBody>
          <a:bodyPr/>
          <a:lstStyle>
            <a:lvl1pPr marL="0" indent="0">
              <a:buNone/>
              <a:defRPr lang="en-US" sz="2800" b="1" i="0" kern="1200" dirty="0" smtClean="0">
                <a:solidFill>
                  <a:schemeClr val="accent1">
                    <a:lumMod val="40000"/>
                    <a:lumOff val="60000"/>
                  </a:schemeClr>
                </a:solidFill>
                <a:latin typeface="Acumin Pro SemiCondensed" panose="020B0506020202020204" pitchFamily="34" charset="77"/>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15" name="Text Placeholder 12">
            <a:extLst>
              <a:ext uri="{FF2B5EF4-FFF2-40B4-BE49-F238E27FC236}">
                <a16:creationId xmlns:a16="http://schemas.microsoft.com/office/drawing/2014/main" id="{E4A6E369-C71C-F79C-0308-26F90899B15A}"/>
              </a:ext>
            </a:extLst>
          </p:cNvPr>
          <p:cNvSpPr>
            <a:spLocks noGrp="1"/>
          </p:cNvSpPr>
          <p:nvPr>
            <p:ph type="body" sz="quarter" idx="13"/>
          </p:nvPr>
        </p:nvSpPr>
        <p:spPr>
          <a:xfrm>
            <a:off x="1042851" y="1107496"/>
            <a:ext cx="4970462" cy="430212"/>
          </a:xfrm>
        </p:spPr>
        <p:txBody>
          <a:bodyPr/>
          <a:lstStyle>
            <a:lvl1pPr marL="0" indent="0">
              <a:buNone/>
              <a:defRPr lang="en-US" sz="2800" b="1" i="0" kern="1200" dirty="0" smtClean="0">
                <a:solidFill>
                  <a:schemeClr val="accent1">
                    <a:lumMod val="40000"/>
                    <a:lumOff val="60000"/>
                  </a:schemeClr>
                </a:solidFill>
                <a:latin typeface="Acumin Pro SemiCondensed" panose="020B0506020202020204" pitchFamily="34" charset="77"/>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pic>
        <p:nvPicPr>
          <p:cNvPr id="9" name="Picture 8">
            <a:extLst>
              <a:ext uri="{FF2B5EF4-FFF2-40B4-BE49-F238E27FC236}">
                <a16:creationId xmlns:a16="http://schemas.microsoft.com/office/drawing/2014/main" id="{693F4C02-591C-2704-A5BE-AE74C74748C5}"/>
              </a:ext>
            </a:extLst>
          </p:cNvPr>
          <p:cNvPicPr>
            <a:picLocks noChangeAspect="1"/>
          </p:cNvPicPr>
          <p:nvPr userDrawn="1"/>
        </p:nvPicPr>
        <p:blipFill>
          <a:blip r:embed="rId3"/>
          <a:stretch>
            <a:fillRect/>
          </a:stretch>
        </p:blipFill>
        <p:spPr>
          <a:xfrm>
            <a:off x="1042988" y="6145389"/>
            <a:ext cx="4318000" cy="457200"/>
          </a:xfrm>
          <a:prstGeom prst="rect">
            <a:avLst/>
          </a:prstGeom>
        </p:spPr>
      </p:pic>
    </p:spTree>
    <p:extLst>
      <p:ext uri="{BB962C8B-B14F-4D97-AF65-F5344CB8AC3E}">
        <p14:creationId xmlns:p14="http://schemas.microsoft.com/office/powerpoint/2010/main" val="25246641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vert - Content List &amp; Pic/Chart">
    <p:bg>
      <p:bgPr>
        <a:solidFill>
          <a:schemeClr val="accent5"/>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duotone>
              <a:schemeClr val="accent2">
                <a:shade val="45000"/>
                <a:satMod val="135000"/>
              </a:schemeClr>
              <a:prstClr val="white"/>
            </a:duotone>
          </a:blip>
          <a:stretch>
            <a:fillRect/>
          </a:stretch>
        </p:blipFill>
        <p:spPr>
          <a:xfrm>
            <a:off x="7009" y="0"/>
            <a:ext cx="11514667" cy="914400"/>
          </a:xfrm>
          <a:prstGeom prst="rect">
            <a:avLst/>
          </a:prstGeom>
        </p:spPr>
      </p:pic>
      <p:sp>
        <p:nvSpPr>
          <p:cNvPr id="3" name="Subhead"/>
          <p:cNvSpPr>
            <a:spLocks noGrp="1"/>
          </p:cNvSpPr>
          <p:nvPr>
            <p:ph type="subTitle" idx="1" hasCustomPrompt="1"/>
          </p:nvPr>
        </p:nvSpPr>
        <p:spPr>
          <a:xfrm>
            <a:off x="1042988" y="1098187"/>
            <a:ext cx="9234309" cy="430887"/>
          </a:xfrm>
          <a:noFill/>
        </p:spPr>
        <p:txBody>
          <a:bodyPr wrap="square" lIns="0" tIns="0" rIns="0" bIns="0" anchor="t" anchorCtr="0">
            <a:spAutoFit/>
          </a:bodyPr>
          <a:lstStyle>
            <a:lvl1pPr marL="0" indent="0" algn="l">
              <a:buNone/>
              <a:defRPr sz="2800" b="1" i="0">
                <a:solidFill>
                  <a:schemeClr val="accent1">
                    <a:lumMod val="40000"/>
                    <a:lumOff val="60000"/>
                  </a:schemeClr>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28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042988" y="1723231"/>
            <a:ext cx="5407508" cy="4036582"/>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accent4"/>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683771" y="1723231"/>
            <a:ext cx="4837905" cy="4036582"/>
          </a:xfrm>
        </p:spPr>
        <p:txBody>
          <a:bodyPr lIns="0" tIns="0" rIns="0" bIns="0" anchor="ctr" anchorCtr="0"/>
          <a:lstStyle>
            <a:lvl1pPr algn="ctr">
              <a:defRPr b="0" i="0">
                <a:solidFill>
                  <a:schemeClr val="accent4"/>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11" name="Title">
            <a:extLst>
              <a:ext uri="{FF2B5EF4-FFF2-40B4-BE49-F238E27FC236}">
                <a16:creationId xmlns:a16="http://schemas.microsoft.com/office/drawing/2014/main" id="{73FCE1FB-1D53-4B3E-B9DF-63B0A424E4FA}"/>
              </a:ext>
            </a:extLst>
          </p:cNvPr>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accent4"/>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pic>
        <p:nvPicPr>
          <p:cNvPr id="8" name="Picture 7">
            <a:extLst>
              <a:ext uri="{FF2B5EF4-FFF2-40B4-BE49-F238E27FC236}">
                <a16:creationId xmlns:a16="http://schemas.microsoft.com/office/drawing/2014/main" id="{B102F306-735C-2C57-F362-B166B480CFD6}"/>
              </a:ext>
            </a:extLst>
          </p:cNvPr>
          <p:cNvPicPr>
            <a:picLocks noChangeAspect="1"/>
          </p:cNvPicPr>
          <p:nvPr userDrawn="1"/>
        </p:nvPicPr>
        <p:blipFill>
          <a:blip r:embed="rId3"/>
          <a:stretch>
            <a:fillRect/>
          </a:stretch>
        </p:blipFill>
        <p:spPr>
          <a:xfrm>
            <a:off x="1042988" y="6145389"/>
            <a:ext cx="4318000" cy="457200"/>
          </a:xfrm>
          <a:prstGeom prst="rect">
            <a:avLst/>
          </a:prstGeom>
        </p:spPr>
      </p:pic>
    </p:spTree>
    <p:extLst>
      <p:ext uri="{BB962C8B-B14F-4D97-AF65-F5344CB8AC3E}">
        <p14:creationId xmlns:p14="http://schemas.microsoft.com/office/powerpoint/2010/main" val="899005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vert - Title Only">
    <p:bg>
      <p:bgPr>
        <a:solidFill>
          <a:schemeClr val="accent5"/>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duotone>
              <a:schemeClr val="accent2">
                <a:shade val="45000"/>
                <a:satMod val="135000"/>
              </a:schemeClr>
              <a:prstClr val="white"/>
            </a:duotone>
          </a:blip>
          <a:stretch>
            <a:fillRect/>
          </a:stretch>
        </p:blipFill>
        <p:spPr>
          <a:xfrm>
            <a:off x="7009" y="-12700"/>
            <a:ext cx="11514667" cy="914400"/>
          </a:xfrm>
          <a:prstGeom prst="rect">
            <a:avLst/>
          </a:prstGeom>
        </p:spPr>
      </p:pic>
      <p:sp>
        <p:nvSpPr>
          <p:cNvPr id="11" name="Title">
            <a:extLst>
              <a:ext uri="{FF2B5EF4-FFF2-40B4-BE49-F238E27FC236}">
                <a16:creationId xmlns:a16="http://schemas.microsoft.com/office/drawing/2014/main" id="{73FCE1FB-1D53-4B3E-B9DF-63B0A424E4FA}"/>
              </a:ext>
            </a:extLst>
          </p:cNvPr>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accent4"/>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pic>
        <p:nvPicPr>
          <p:cNvPr id="5" name="Picture 4">
            <a:extLst>
              <a:ext uri="{FF2B5EF4-FFF2-40B4-BE49-F238E27FC236}">
                <a16:creationId xmlns:a16="http://schemas.microsoft.com/office/drawing/2014/main" id="{20805A11-5710-1C89-18B1-AB0AF30784FB}"/>
              </a:ext>
            </a:extLst>
          </p:cNvPr>
          <p:cNvPicPr>
            <a:picLocks noChangeAspect="1"/>
          </p:cNvPicPr>
          <p:nvPr userDrawn="1"/>
        </p:nvPicPr>
        <p:blipFill>
          <a:blip r:embed="rId3"/>
          <a:stretch>
            <a:fillRect/>
          </a:stretch>
        </p:blipFill>
        <p:spPr>
          <a:xfrm>
            <a:off x="1007517" y="6081889"/>
            <a:ext cx="4318000" cy="457200"/>
          </a:xfrm>
          <a:prstGeom prst="rect">
            <a:avLst/>
          </a:prstGeom>
        </p:spPr>
      </p:pic>
    </p:spTree>
    <p:extLst>
      <p:ext uri="{BB962C8B-B14F-4D97-AF65-F5344CB8AC3E}">
        <p14:creationId xmlns:p14="http://schemas.microsoft.com/office/powerpoint/2010/main" val="41489678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bsection">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1928191" y="1466567"/>
            <a:ext cx="7893142"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g Md" pitchFamily="50" charset="0"/>
              </a:defRPr>
            </a:lvl1pPr>
          </a:lstStyle>
          <a:p>
            <a:r>
              <a:rPr lang="en-US" dirty="0"/>
              <a:t>123</a:t>
            </a:r>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28192" y="2703907"/>
            <a:ext cx="7893141" cy="553998"/>
          </a:xfrm>
          <a:solidFill>
            <a:schemeClr val="accent5"/>
          </a:solid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1928191" y="3540352"/>
            <a:ext cx="7893141"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duotone>
              <a:schemeClr val="bg2">
                <a:shade val="45000"/>
                <a:satMod val="135000"/>
              </a:schemeClr>
              <a:prstClr val="white"/>
            </a:duotone>
          </a:blip>
          <a:stretch>
            <a:fillRect/>
          </a:stretch>
        </p:blipFill>
        <p:spPr>
          <a:xfrm>
            <a:off x="9821333" y="0"/>
            <a:ext cx="2370667" cy="6858000"/>
          </a:xfrm>
          <a:prstGeom prst="rect">
            <a:avLst/>
          </a:prstGeom>
        </p:spPr>
      </p:pic>
      <p:pic>
        <p:nvPicPr>
          <p:cNvPr id="11" name="Picture 10">
            <a:extLst>
              <a:ext uri="{FF2B5EF4-FFF2-40B4-BE49-F238E27FC236}">
                <a16:creationId xmlns:a16="http://schemas.microsoft.com/office/drawing/2014/main" id="{36775D7C-95C3-530B-3C9F-0B3E741CD111}"/>
              </a:ext>
            </a:extLst>
          </p:cNvPr>
          <p:cNvPicPr>
            <a:picLocks noChangeAspect="1"/>
          </p:cNvPicPr>
          <p:nvPr userDrawn="1"/>
        </p:nvPicPr>
        <p:blipFill>
          <a:blip r:embed="rId3"/>
          <a:stretch>
            <a:fillRect/>
          </a:stretch>
        </p:blipFill>
        <p:spPr>
          <a:xfrm>
            <a:off x="1100483" y="5947465"/>
            <a:ext cx="4318000" cy="45720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nvert Subsection">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2">
                  <a:lumMod val="40000"/>
                  <a:lumOff val="60000"/>
                </a:schemeClr>
              </a:solidFill>
            </a:endParaRPr>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1928191" y="1466567"/>
            <a:ext cx="7893142" cy="1210973"/>
          </a:xfrm>
          <a:prstGeom prst="rect">
            <a:avLst/>
          </a:prstGeom>
          <a:noFill/>
          <a:ln w="38100">
            <a:noFill/>
          </a:ln>
        </p:spPr>
        <p:txBody>
          <a:bodyPr wrap="square" lIns="0" tIns="0" rIns="0" bIns="0" anchor="t" anchorCtr="0">
            <a:spAutoFit/>
          </a:bodyPr>
          <a:lstStyle>
            <a:lvl1pPr algn="ctr">
              <a:defRPr sz="8600" b="0" i="0" cap="none" spc="0">
                <a:solidFill>
                  <a:schemeClr val="accent4"/>
                </a:solidFill>
                <a:latin typeface="United Sans Rg Md" pitchFamily="50" charset="0"/>
              </a:defRPr>
            </a:lvl1pPr>
          </a:lstStyle>
          <a:p>
            <a:r>
              <a:rPr lang="en-US" dirty="0"/>
              <a:t>123</a:t>
            </a:r>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28192" y="2703907"/>
            <a:ext cx="7893141" cy="553998"/>
          </a:xfrm>
          <a:solidFill>
            <a:schemeClr val="accent5"/>
          </a:solidFill>
        </p:spPr>
        <p:txBody>
          <a:bodyPr wrap="square" lIns="0" tIns="0" rIns="0" bIns="0" anchor="t" anchorCtr="0">
            <a:spAutoFit/>
          </a:bodyPr>
          <a:lstStyle>
            <a:lvl1pPr marL="0" indent="0" algn="ctr">
              <a:buNone/>
              <a:defRPr sz="3600" b="1" i="0" spc="300">
                <a:solidFill>
                  <a:schemeClr val="tx2">
                    <a:lumMod val="60000"/>
                    <a:lumOff val="40000"/>
                  </a:schemeClr>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1928191" y="3540352"/>
            <a:ext cx="7893141"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accent4"/>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duotone>
              <a:schemeClr val="bg2">
                <a:shade val="45000"/>
                <a:satMod val="135000"/>
              </a:schemeClr>
              <a:prstClr val="white"/>
            </a:duotone>
          </a:blip>
          <a:stretch>
            <a:fillRect/>
          </a:stretch>
        </p:blipFill>
        <p:spPr>
          <a:xfrm>
            <a:off x="9821333" y="0"/>
            <a:ext cx="2370667" cy="6858000"/>
          </a:xfrm>
          <a:prstGeom prst="rect">
            <a:avLst/>
          </a:prstGeom>
        </p:spPr>
      </p:pic>
      <p:pic>
        <p:nvPicPr>
          <p:cNvPr id="11" name="Picture 10">
            <a:extLst>
              <a:ext uri="{FF2B5EF4-FFF2-40B4-BE49-F238E27FC236}">
                <a16:creationId xmlns:a16="http://schemas.microsoft.com/office/drawing/2014/main" id="{36775D7C-95C3-530B-3C9F-0B3E741CD111}"/>
              </a:ext>
            </a:extLst>
          </p:cNvPr>
          <p:cNvPicPr>
            <a:picLocks noChangeAspect="1"/>
          </p:cNvPicPr>
          <p:nvPr userDrawn="1"/>
        </p:nvPicPr>
        <p:blipFill>
          <a:blip r:embed="rId3"/>
          <a:stretch>
            <a:fillRect/>
          </a:stretch>
        </p:blipFill>
        <p:spPr>
          <a:xfrm>
            <a:off x="1100483" y="5947465"/>
            <a:ext cx="4318000" cy="457200"/>
          </a:xfrm>
          <a:prstGeom prst="rect">
            <a:avLst/>
          </a:prstGeom>
        </p:spPr>
      </p:pic>
    </p:spTree>
    <p:extLst>
      <p:ext uri="{BB962C8B-B14F-4D97-AF65-F5344CB8AC3E}">
        <p14:creationId xmlns:p14="http://schemas.microsoft.com/office/powerpoint/2010/main" val="8853273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943100" y="1877220"/>
            <a:ext cx="6844439" cy="1661993"/>
          </a:xfrm>
          <a:prstGeom prst="rect">
            <a:avLst/>
          </a:prstGeom>
          <a:noFill/>
        </p:spPr>
        <p:txBody>
          <a:bodyPr wrap="square" lIns="0" tIns="0" rIns="0" bIns="0" rtlCol="0">
            <a:spAutoFit/>
          </a:bodyPr>
          <a:lstStyle/>
          <a:p>
            <a:r>
              <a:rPr lang="en-US" sz="1800" dirty="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endParaRPr lang="en-US" sz="1800" dirty="0">
              <a:solidFill>
                <a:schemeClr val="bg1"/>
              </a:solidFill>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943100" y="3846218"/>
            <a:ext cx="7225680"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dirty="0">
                <a:solidFill>
                  <a:schemeClr val="accent1"/>
                </a:solidFill>
              </a:rPr>
              <a:t>https://</a:t>
            </a:r>
            <a:r>
              <a:rPr lang="en-US" dirty="0" err="1">
                <a:solidFill>
                  <a:schemeClr val="accent1"/>
                </a:solidFill>
              </a:rPr>
              <a:t>support.office.com</a:t>
            </a:r>
            <a:r>
              <a:rPr lang="en-US" dirty="0">
                <a:solidFill>
                  <a:schemeClr val="accent1"/>
                </a:solidFill>
              </a:rPr>
              <a:t>/</a:t>
            </a:r>
            <a:r>
              <a:rPr lang="en-US" dirty="0" err="1">
                <a:solidFill>
                  <a:schemeClr val="accent1"/>
                </a:solidFill>
              </a:rPr>
              <a:t>en</a:t>
            </a:r>
            <a:r>
              <a:rPr lang="en-US" dirty="0">
                <a:solidFill>
                  <a:schemeClr val="accent1"/>
                </a:solidFill>
              </a:rPr>
              <a:t>-us/article/Make-your-PowerPoint-presentations-accessible-6f7772b2-2f33-4bd2-8ca7-dae3b2b3ef25</a:t>
            </a:r>
          </a:p>
        </p:txBody>
      </p:sp>
      <p:pic>
        <p:nvPicPr>
          <p:cNvPr id="17" name="Purdue Logo" descr="Purdue Logo">
            <a:extLst>
              <a:ext uri="{FF2B5EF4-FFF2-40B4-BE49-F238E27FC236}">
                <a16:creationId xmlns:a16="http://schemas.microsoft.com/office/drawing/2014/main" id="{7A4725A0-D647-994A-977C-93D29415CC27}"/>
              </a:ext>
            </a:extLst>
          </p:cNvPr>
          <p:cNvPicPr>
            <a:picLocks noChangeAspect="1"/>
          </p:cNvPicPr>
          <p:nvPr userDrawn="1"/>
        </p:nvPicPr>
        <p:blipFill>
          <a:blip r:embed="rId2"/>
          <a:stretch>
            <a:fillRect/>
          </a:stretch>
        </p:blipFill>
        <p:spPr>
          <a:xfrm>
            <a:off x="1020306" y="5972250"/>
            <a:ext cx="2463665" cy="440990"/>
          </a:xfrm>
          <a:prstGeom prst="rect">
            <a:avLst/>
          </a:prstGeom>
        </p:spPr>
      </p:pic>
      <p:pic>
        <p:nvPicPr>
          <p:cNvPr id="20" name="Gold Triangle">
            <a:extLst>
              <a:ext uri="{FF2B5EF4-FFF2-40B4-BE49-F238E27FC236}">
                <a16:creationId xmlns:a16="http://schemas.microsoft.com/office/drawing/2014/main" id="{8FB3CDDA-E495-3748-8358-7ED0109F464A}"/>
              </a:ext>
            </a:extLst>
          </p:cNvPr>
          <p:cNvPicPr>
            <a:picLocks noChangeAspect="1"/>
          </p:cNvPicPr>
          <p:nvPr userDrawn="1"/>
        </p:nvPicPr>
        <p:blipFill>
          <a:blip r:embed="rId3"/>
          <a:stretch>
            <a:fillRect/>
          </a:stretch>
        </p:blipFill>
        <p:spPr>
          <a:xfrm>
            <a:off x="9956800" y="0"/>
            <a:ext cx="2235200" cy="6858000"/>
          </a:xfrm>
          <a:prstGeom prst="rect">
            <a:avLst/>
          </a:prstGeom>
        </p:spPr>
      </p:pic>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12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with Header">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3" name="Subhead"/>
          <p:cNvSpPr>
            <a:spLocks noGrp="1"/>
          </p:cNvSpPr>
          <p:nvPr>
            <p:ph type="subTitle" idx="1" hasCustomPrompt="1"/>
          </p:nvPr>
        </p:nvSpPr>
        <p:spPr>
          <a:xfrm>
            <a:off x="1043554" y="1109678"/>
            <a:ext cx="10188009" cy="430887"/>
          </a:xfrm>
          <a:noFill/>
        </p:spPr>
        <p:txBody>
          <a:bodyPr wrap="square" lIns="0" tIns="0" rIns="0" bIns="0" anchor="t" anchorCtr="0">
            <a:spAutoFit/>
          </a:bodyPr>
          <a:lstStyle>
            <a:lvl1pPr marL="0" indent="0" algn="l">
              <a:buNone/>
              <a:defRPr sz="28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28 </a:t>
            </a:r>
            <a:r>
              <a:rPr lang="en-US" dirty="0" err="1"/>
              <a:t>pt</a:t>
            </a:r>
            <a:endParaRPr lang="en-US" dirty="0"/>
          </a:p>
        </p:txBody>
      </p:sp>
      <p:sp>
        <p:nvSpPr>
          <p:cNvPr id="9" name="Content Placeholder 4">
            <a:extLst>
              <a:ext uri="{FF2B5EF4-FFF2-40B4-BE49-F238E27FC236}">
                <a16:creationId xmlns:a16="http://schemas.microsoft.com/office/drawing/2014/main" id="{C174002F-3C70-2DF8-F867-9EE5F2F9772E}"/>
              </a:ext>
            </a:extLst>
          </p:cNvPr>
          <p:cNvSpPr>
            <a:spLocks noGrp="1"/>
          </p:cNvSpPr>
          <p:nvPr>
            <p:ph sz="quarter" idx="10"/>
          </p:nvPr>
        </p:nvSpPr>
        <p:spPr>
          <a:xfrm>
            <a:off x="1042988" y="1749287"/>
            <a:ext cx="10188575" cy="4134678"/>
          </a:xfrm>
        </p:spPr>
        <p:txBody>
          <a:bodyPr/>
          <a:lstStyle>
            <a:lvl1pPr marL="228600" indent="-228600">
              <a:buClr>
                <a:schemeClr val="accent5"/>
              </a:buClr>
              <a:buSzPct val="90000"/>
              <a:buFont typeface="Wingdings" pitchFamily="2" charset="2"/>
              <a:buChar char="§"/>
              <a:defRPr sz="3200" b="0" i="0">
                <a:solidFill>
                  <a:schemeClr val="accent5"/>
                </a:solidFill>
                <a:latin typeface="Acumin Pro Medium" panose="020B0504020202020204" pitchFamily="34" charset="77"/>
              </a:defRPr>
            </a:lvl1pPr>
            <a:lvl2pPr marL="457200" indent="-228600">
              <a:buClr>
                <a:schemeClr val="accent5"/>
              </a:buClr>
              <a:buSzPct val="90000"/>
              <a:buFont typeface="Wingdings" pitchFamily="2" charset="2"/>
              <a:buChar char="§"/>
              <a:defRPr sz="2800" b="0" i="0">
                <a:latin typeface="Acumin Pro Medium" panose="020B0504020202020204" pitchFamily="34" charset="77"/>
              </a:defRPr>
            </a:lvl2pPr>
            <a:lvl3pPr marL="685800" indent="-228600">
              <a:buClr>
                <a:schemeClr val="accent5"/>
              </a:buClr>
              <a:buSzPct val="90000"/>
              <a:buFont typeface="Wingdings" pitchFamily="2" charset="2"/>
              <a:buChar char="§"/>
              <a:defRPr sz="2400" b="0" i="0">
                <a:latin typeface="Acumin Pro Medium" panose="020B0504020202020204" pitchFamily="34" charset="77"/>
              </a:defRPr>
            </a:lvl3pPr>
            <a:lvl4pPr marL="914400" indent="-228600">
              <a:buClr>
                <a:schemeClr val="accent5"/>
              </a:buClr>
              <a:buSzPct val="90000"/>
              <a:buFont typeface="Wingdings" pitchFamily="2" charset="2"/>
              <a:buChar char="§"/>
              <a:defRPr sz="2000" b="0" i="0">
                <a:latin typeface="Acumin Pro Medium" panose="020B0504020202020204" pitchFamily="34" charset="77"/>
              </a:defRPr>
            </a:lvl4pPr>
            <a:lvl5pPr marL="1143000" indent="-228600">
              <a:buClr>
                <a:schemeClr val="accent5"/>
              </a:buClr>
              <a:buSzPct val="90000"/>
              <a:buFont typeface="Wingdings" pitchFamily="2" charset="2"/>
              <a:buChar char="§"/>
              <a:defRPr sz="18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a:extLst>
              <a:ext uri="{FF2B5EF4-FFF2-40B4-BE49-F238E27FC236}">
                <a16:creationId xmlns:a16="http://schemas.microsoft.com/office/drawing/2014/main" id="{DC76319E-B313-9902-4612-568EC45D4379}"/>
              </a:ext>
            </a:extLst>
          </p:cNvPr>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pic>
        <p:nvPicPr>
          <p:cNvPr id="15" name="Picture 14">
            <a:extLst>
              <a:ext uri="{FF2B5EF4-FFF2-40B4-BE49-F238E27FC236}">
                <a16:creationId xmlns:a16="http://schemas.microsoft.com/office/drawing/2014/main" id="{A8E9AB9F-DBAB-0DFA-D9B7-A66912ABD0DE}"/>
              </a:ext>
            </a:extLst>
          </p:cNvPr>
          <p:cNvPicPr>
            <a:picLocks noChangeAspect="1"/>
          </p:cNvPicPr>
          <p:nvPr userDrawn="1"/>
        </p:nvPicPr>
        <p:blipFill>
          <a:blip r:embed="rId3"/>
          <a:stretch>
            <a:fillRect/>
          </a:stretch>
        </p:blipFill>
        <p:spPr>
          <a:xfrm>
            <a:off x="1042851" y="6176065"/>
            <a:ext cx="4318000" cy="457200"/>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sp>
        <p:nvSpPr>
          <p:cNvPr id="5" name="Content Placeholder 4">
            <a:extLst>
              <a:ext uri="{FF2B5EF4-FFF2-40B4-BE49-F238E27FC236}">
                <a16:creationId xmlns:a16="http://schemas.microsoft.com/office/drawing/2014/main" id="{FB1B67A6-BE66-5AC7-A069-309FBA1053EA}"/>
              </a:ext>
            </a:extLst>
          </p:cNvPr>
          <p:cNvSpPr>
            <a:spLocks noGrp="1"/>
          </p:cNvSpPr>
          <p:nvPr>
            <p:ph sz="quarter" idx="10"/>
          </p:nvPr>
        </p:nvSpPr>
        <p:spPr>
          <a:xfrm>
            <a:off x="1042988" y="1093788"/>
            <a:ext cx="10188575" cy="4839873"/>
          </a:xfrm>
        </p:spPr>
        <p:txBody>
          <a:bodyPr/>
          <a:lstStyle>
            <a:lvl1pPr marL="228600" indent="-228600">
              <a:buClr>
                <a:schemeClr val="accent5"/>
              </a:buClr>
              <a:buSzPct val="90000"/>
              <a:buFont typeface="Wingdings" pitchFamily="2" charset="2"/>
              <a:buChar char="§"/>
              <a:defRPr sz="3200" b="0" i="0">
                <a:solidFill>
                  <a:schemeClr val="accent5"/>
                </a:solidFill>
                <a:latin typeface="Acumin Pro Medium" panose="020B0504020202020204" pitchFamily="34" charset="77"/>
              </a:defRPr>
            </a:lvl1pPr>
            <a:lvl2pPr marL="457200" indent="-228600">
              <a:buClr>
                <a:schemeClr val="accent5"/>
              </a:buClr>
              <a:buSzPct val="90000"/>
              <a:buFont typeface="Wingdings" pitchFamily="2" charset="2"/>
              <a:buChar char="§"/>
              <a:defRPr sz="2800" b="0" i="0">
                <a:latin typeface="Acumin Pro Medium" panose="020B0504020202020204" pitchFamily="34" charset="77"/>
              </a:defRPr>
            </a:lvl2pPr>
            <a:lvl3pPr marL="685800" indent="-228600">
              <a:buClr>
                <a:schemeClr val="accent5"/>
              </a:buClr>
              <a:buSzPct val="90000"/>
              <a:buFont typeface="Wingdings" pitchFamily="2" charset="2"/>
              <a:buChar char="§"/>
              <a:defRPr sz="2400" b="0" i="0">
                <a:latin typeface="Acumin Pro Medium" panose="020B0504020202020204" pitchFamily="34" charset="77"/>
              </a:defRPr>
            </a:lvl3pPr>
            <a:lvl4pPr marL="914400" indent="-228600">
              <a:buClr>
                <a:schemeClr val="accent5"/>
              </a:buClr>
              <a:buSzPct val="90000"/>
              <a:buFont typeface="Wingdings" pitchFamily="2" charset="2"/>
              <a:buChar char="§"/>
              <a:defRPr sz="2000" b="0" i="0">
                <a:latin typeface="Acumin Pro Medium" panose="020B0504020202020204" pitchFamily="34" charset="77"/>
              </a:defRPr>
            </a:lvl4pPr>
            <a:lvl5pPr marL="1143000" indent="-228600">
              <a:buClr>
                <a:schemeClr val="accent5"/>
              </a:buClr>
              <a:buSzPct val="90000"/>
              <a:buFont typeface="Wingdings" pitchFamily="2" charset="2"/>
              <a:buChar char="§"/>
              <a:defRPr sz="18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1E452FE0-8EA1-5D8C-86ED-3FECB4EF9D5C}"/>
              </a:ext>
            </a:extLst>
          </p:cNvPr>
          <p:cNvPicPr>
            <a:picLocks noChangeAspect="1"/>
          </p:cNvPicPr>
          <p:nvPr userDrawn="1"/>
        </p:nvPicPr>
        <p:blipFill>
          <a:blip r:embed="rId3"/>
          <a:stretch>
            <a:fillRect/>
          </a:stretch>
        </p:blipFill>
        <p:spPr>
          <a:xfrm>
            <a:off x="1042851" y="6176065"/>
            <a:ext cx="4318000" cy="457200"/>
          </a:xfrm>
          <a:prstGeom prst="rect">
            <a:avLst/>
          </a:prstGeom>
        </p:spPr>
      </p:pic>
    </p:spTree>
    <p:extLst>
      <p:ext uri="{BB962C8B-B14F-4D97-AF65-F5344CB8AC3E}">
        <p14:creationId xmlns:p14="http://schemas.microsoft.com/office/powerpoint/2010/main" val="17540388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Two Columns">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sp>
        <p:nvSpPr>
          <p:cNvPr id="5" name="Content Placeholder 4">
            <a:extLst>
              <a:ext uri="{FF2B5EF4-FFF2-40B4-BE49-F238E27FC236}">
                <a16:creationId xmlns:a16="http://schemas.microsoft.com/office/drawing/2014/main" id="{FB1B67A6-BE66-5AC7-A069-309FBA1053EA}"/>
              </a:ext>
            </a:extLst>
          </p:cNvPr>
          <p:cNvSpPr>
            <a:spLocks noGrp="1"/>
          </p:cNvSpPr>
          <p:nvPr>
            <p:ph sz="quarter" idx="10"/>
          </p:nvPr>
        </p:nvSpPr>
        <p:spPr>
          <a:xfrm>
            <a:off x="1042989" y="1093788"/>
            <a:ext cx="4970186" cy="4839873"/>
          </a:xfrm>
        </p:spPr>
        <p:txBody>
          <a:bodyPr/>
          <a:lstStyle>
            <a:lvl1pPr marL="228600" indent="-228600">
              <a:buClr>
                <a:schemeClr val="accent5"/>
              </a:buClr>
              <a:buSzPct val="90000"/>
              <a:buFont typeface="Wingdings" pitchFamily="2" charset="2"/>
              <a:buChar char="§"/>
              <a:defRPr sz="2800" b="0" i="0">
                <a:solidFill>
                  <a:schemeClr val="accent5"/>
                </a:solidFill>
                <a:latin typeface="Acumin Pro Medium" panose="020B0504020202020204" pitchFamily="34" charset="77"/>
              </a:defRPr>
            </a:lvl1pPr>
            <a:lvl2pPr marL="457200" indent="-228600">
              <a:buClr>
                <a:schemeClr val="accent5"/>
              </a:buClr>
              <a:buSzPct val="90000"/>
              <a:buFont typeface="Wingdings" pitchFamily="2" charset="2"/>
              <a:buChar char="§"/>
              <a:defRPr sz="2400" b="0" i="0">
                <a:latin typeface="Acumin Pro Medium" panose="020B0504020202020204" pitchFamily="34" charset="77"/>
              </a:defRPr>
            </a:lvl2pPr>
            <a:lvl3pPr marL="685800" indent="-228600">
              <a:buClr>
                <a:schemeClr val="accent5"/>
              </a:buClr>
              <a:buSzPct val="90000"/>
              <a:buFont typeface="Wingdings" pitchFamily="2" charset="2"/>
              <a:buChar char="§"/>
              <a:defRPr sz="2000" b="0" i="0">
                <a:latin typeface="Acumin Pro Medium" panose="020B0504020202020204" pitchFamily="34" charset="77"/>
              </a:defRPr>
            </a:lvl3pPr>
            <a:lvl4pPr marL="914400" indent="-228600">
              <a:buClr>
                <a:schemeClr val="accent5"/>
              </a:buClr>
              <a:buSzPct val="90000"/>
              <a:buFont typeface="Wingdings" pitchFamily="2" charset="2"/>
              <a:buChar char="§"/>
              <a:defRPr sz="1800" b="0" i="0">
                <a:latin typeface="Acumin Pro Medium" panose="020B0504020202020204" pitchFamily="34" charset="77"/>
              </a:defRPr>
            </a:lvl4pPr>
            <a:lvl5pPr marL="1143000" indent="-228600">
              <a:buClr>
                <a:schemeClr val="accent5"/>
              </a:buClr>
              <a:buSzPct val="90000"/>
              <a:buFont typeface="Wingdings" pitchFamily="2" charset="2"/>
              <a:buChar char="§"/>
              <a:defRPr sz="16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a:extLst>
              <a:ext uri="{FF2B5EF4-FFF2-40B4-BE49-F238E27FC236}">
                <a16:creationId xmlns:a16="http://schemas.microsoft.com/office/drawing/2014/main" id="{A99EA0C2-411B-306D-061A-D06A9D35EE82}"/>
              </a:ext>
            </a:extLst>
          </p:cNvPr>
          <p:cNvSpPr>
            <a:spLocks noGrp="1"/>
          </p:cNvSpPr>
          <p:nvPr>
            <p:ph sz="quarter" idx="11"/>
          </p:nvPr>
        </p:nvSpPr>
        <p:spPr>
          <a:xfrm>
            <a:off x="6178825" y="1093788"/>
            <a:ext cx="4970186" cy="4839873"/>
          </a:xfrm>
        </p:spPr>
        <p:txBody>
          <a:bodyPr/>
          <a:lstStyle>
            <a:lvl1pPr marL="228600" indent="-228600">
              <a:buClr>
                <a:schemeClr val="accent5"/>
              </a:buClr>
              <a:buSzPct val="90000"/>
              <a:buFont typeface="Wingdings" pitchFamily="2" charset="2"/>
              <a:buChar char="§"/>
              <a:defRPr sz="2800" b="0" i="0">
                <a:solidFill>
                  <a:schemeClr val="accent5"/>
                </a:solidFill>
                <a:latin typeface="Acumin Pro Medium" panose="020B0504020202020204" pitchFamily="34" charset="77"/>
              </a:defRPr>
            </a:lvl1pPr>
            <a:lvl2pPr marL="457200" indent="-228600">
              <a:buClr>
                <a:schemeClr val="accent5"/>
              </a:buClr>
              <a:buSzPct val="90000"/>
              <a:buFont typeface="Wingdings" pitchFamily="2" charset="2"/>
              <a:buChar char="§"/>
              <a:defRPr sz="2400" b="0" i="0">
                <a:latin typeface="Acumin Pro Medium" panose="020B0504020202020204" pitchFamily="34" charset="77"/>
              </a:defRPr>
            </a:lvl2pPr>
            <a:lvl3pPr marL="685800" indent="-228600">
              <a:buClr>
                <a:schemeClr val="accent5"/>
              </a:buClr>
              <a:buSzPct val="90000"/>
              <a:buFont typeface="Wingdings" pitchFamily="2" charset="2"/>
              <a:buChar char="§"/>
              <a:defRPr sz="2000" b="0" i="0">
                <a:latin typeface="Acumin Pro Medium" panose="020B0504020202020204" pitchFamily="34" charset="77"/>
              </a:defRPr>
            </a:lvl3pPr>
            <a:lvl4pPr marL="914400" indent="-228600">
              <a:buClr>
                <a:schemeClr val="accent5"/>
              </a:buClr>
              <a:buSzPct val="90000"/>
              <a:buFont typeface="Wingdings" pitchFamily="2" charset="2"/>
              <a:buChar char="§"/>
              <a:defRPr sz="1800" b="0" i="0">
                <a:latin typeface="Acumin Pro Medium" panose="020B0504020202020204" pitchFamily="34" charset="77"/>
              </a:defRPr>
            </a:lvl4pPr>
            <a:lvl5pPr marL="1143000" indent="-228600">
              <a:buClr>
                <a:schemeClr val="accent5"/>
              </a:buClr>
              <a:buSzPct val="90000"/>
              <a:buFont typeface="Wingdings" pitchFamily="2" charset="2"/>
              <a:buChar char="§"/>
              <a:defRPr sz="16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74ED3822-D9C9-C26C-9B9E-82A8DEBD905E}"/>
              </a:ext>
            </a:extLst>
          </p:cNvPr>
          <p:cNvPicPr>
            <a:picLocks noChangeAspect="1"/>
          </p:cNvPicPr>
          <p:nvPr userDrawn="1"/>
        </p:nvPicPr>
        <p:blipFill>
          <a:blip r:embed="rId3"/>
          <a:stretch>
            <a:fillRect/>
          </a:stretch>
        </p:blipFill>
        <p:spPr>
          <a:xfrm>
            <a:off x="1042851" y="6176065"/>
            <a:ext cx="4318000" cy="457200"/>
          </a:xfrm>
          <a:prstGeom prst="rect">
            <a:avLst/>
          </a:prstGeom>
        </p:spPr>
      </p:pic>
    </p:spTree>
    <p:extLst>
      <p:ext uri="{BB962C8B-B14F-4D97-AF65-F5344CB8AC3E}">
        <p14:creationId xmlns:p14="http://schemas.microsoft.com/office/powerpoint/2010/main" val="2925731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Comparison">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sp>
        <p:nvSpPr>
          <p:cNvPr id="5" name="Content Placeholder 4">
            <a:extLst>
              <a:ext uri="{FF2B5EF4-FFF2-40B4-BE49-F238E27FC236}">
                <a16:creationId xmlns:a16="http://schemas.microsoft.com/office/drawing/2014/main" id="{FB1B67A6-BE66-5AC7-A069-309FBA1053EA}"/>
              </a:ext>
            </a:extLst>
          </p:cNvPr>
          <p:cNvSpPr>
            <a:spLocks noGrp="1"/>
          </p:cNvSpPr>
          <p:nvPr>
            <p:ph sz="quarter" idx="10"/>
          </p:nvPr>
        </p:nvSpPr>
        <p:spPr>
          <a:xfrm>
            <a:off x="1042989" y="1639957"/>
            <a:ext cx="4970186" cy="4293704"/>
          </a:xfrm>
        </p:spPr>
        <p:txBody>
          <a:bodyPr/>
          <a:lstStyle>
            <a:lvl1pPr marL="228600" indent="-228600">
              <a:buClr>
                <a:schemeClr val="accent5"/>
              </a:buClr>
              <a:buSzPct val="90000"/>
              <a:buFont typeface="Wingdings" pitchFamily="2" charset="2"/>
              <a:buChar char="§"/>
              <a:defRPr sz="2800" b="0" i="0">
                <a:solidFill>
                  <a:schemeClr val="accent5"/>
                </a:solidFill>
                <a:latin typeface="Acumin Pro Medium" panose="020B0504020202020204" pitchFamily="34" charset="77"/>
              </a:defRPr>
            </a:lvl1pPr>
            <a:lvl2pPr marL="457200" indent="-228600">
              <a:buClr>
                <a:schemeClr val="accent5"/>
              </a:buClr>
              <a:buSzPct val="90000"/>
              <a:buFont typeface="Wingdings" pitchFamily="2" charset="2"/>
              <a:buChar char="§"/>
              <a:defRPr sz="2400" b="0" i="0">
                <a:latin typeface="Acumin Pro Medium" panose="020B0504020202020204" pitchFamily="34" charset="77"/>
              </a:defRPr>
            </a:lvl2pPr>
            <a:lvl3pPr marL="685800" indent="-228600">
              <a:buClr>
                <a:schemeClr val="accent5"/>
              </a:buClr>
              <a:buSzPct val="90000"/>
              <a:buFont typeface="Wingdings" pitchFamily="2" charset="2"/>
              <a:buChar char="§"/>
              <a:defRPr sz="2000" b="0" i="0">
                <a:latin typeface="Acumin Pro Medium" panose="020B0504020202020204" pitchFamily="34" charset="77"/>
              </a:defRPr>
            </a:lvl3pPr>
            <a:lvl4pPr marL="914400" indent="-228600">
              <a:buClr>
                <a:schemeClr val="accent5"/>
              </a:buClr>
              <a:buSzPct val="90000"/>
              <a:buFont typeface="Wingdings" pitchFamily="2" charset="2"/>
              <a:buChar char="§"/>
              <a:defRPr sz="1800" b="0" i="0">
                <a:latin typeface="Acumin Pro Medium" panose="020B0504020202020204" pitchFamily="34" charset="77"/>
              </a:defRPr>
            </a:lvl4pPr>
            <a:lvl5pPr marL="1143000" indent="-228600">
              <a:buClr>
                <a:schemeClr val="accent5"/>
              </a:buClr>
              <a:buSzPct val="90000"/>
              <a:buFont typeface="Wingdings" pitchFamily="2" charset="2"/>
              <a:buChar char="§"/>
              <a:defRPr sz="16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A6E5376C-89E7-980B-1EFA-39E928101426}"/>
              </a:ext>
            </a:extLst>
          </p:cNvPr>
          <p:cNvPicPr>
            <a:picLocks noChangeAspect="1"/>
          </p:cNvPicPr>
          <p:nvPr userDrawn="1"/>
        </p:nvPicPr>
        <p:blipFill>
          <a:blip r:embed="rId3"/>
          <a:stretch>
            <a:fillRect/>
          </a:stretch>
        </p:blipFill>
        <p:spPr>
          <a:xfrm>
            <a:off x="1042851" y="6176065"/>
            <a:ext cx="4318000" cy="457200"/>
          </a:xfrm>
          <a:prstGeom prst="rect">
            <a:avLst/>
          </a:prstGeom>
        </p:spPr>
      </p:pic>
      <p:sp>
        <p:nvSpPr>
          <p:cNvPr id="6" name="Content Placeholder 4">
            <a:extLst>
              <a:ext uri="{FF2B5EF4-FFF2-40B4-BE49-F238E27FC236}">
                <a16:creationId xmlns:a16="http://schemas.microsoft.com/office/drawing/2014/main" id="{A99EA0C2-411B-306D-061A-D06A9D35EE82}"/>
              </a:ext>
            </a:extLst>
          </p:cNvPr>
          <p:cNvSpPr>
            <a:spLocks noGrp="1"/>
          </p:cNvSpPr>
          <p:nvPr>
            <p:ph sz="quarter" idx="11"/>
          </p:nvPr>
        </p:nvSpPr>
        <p:spPr>
          <a:xfrm>
            <a:off x="6178825" y="1639957"/>
            <a:ext cx="4970186" cy="4293704"/>
          </a:xfrm>
        </p:spPr>
        <p:txBody>
          <a:bodyPr/>
          <a:lstStyle>
            <a:lvl1pPr marL="228600" indent="-228600">
              <a:buClr>
                <a:schemeClr val="accent5"/>
              </a:buClr>
              <a:buSzPct val="90000"/>
              <a:buFont typeface="Wingdings" pitchFamily="2" charset="2"/>
              <a:buChar char="§"/>
              <a:defRPr sz="2800" b="0" i="0">
                <a:solidFill>
                  <a:schemeClr val="accent5"/>
                </a:solidFill>
                <a:latin typeface="Acumin Pro Medium" panose="020B0504020202020204" pitchFamily="34" charset="77"/>
              </a:defRPr>
            </a:lvl1pPr>
            <a:lvl2pPr marL="457200" indent="-228600">
              <a:buClr>
                <a:schemeClr val="accent5"/>
              </a:buClr>
              <a:buSzPct val="90000"/>
              <a:buFont typeface="Wingdings" pitchFamily="2" charset="2"/>
              <a:buChar char="§"/>
              <a:defRPr sz="2400" b="0" i="0">
                <a:latin typeface="Acumin Pro Medium" panose="020B0504020202020204" pitchFamily="34" charset="77"/>
              </a:defRPr>
            </a:lvl2pPr>
            <a:lvl3pPr marL="685800" indent="-228600">
              <a:buClr>
                <a:schemeClr val="accent5"/>
              </a:buClr>
              <a:buSzPct val="90000"/>
              <a:buFont typeface="Wingdings" pitchFamily="2" charset="2"/>
              <a:buChar char="§"/>
              <a:defRPr sz="2000" b="0" i="0">
                <a:latin typeface="Acumin Pro Medium" panose="020B0504020202020204" pitchFamily="34" charset="77"/>
              </a:defRPr>
            </a:lvl3pPr>
            <a:lvl4pPr marL="914400" indent="-228600">
              <a:buClr>
                <a:schemeClr val="accent5"/>
              </a:buClr>
              <a:buSzPct val="90000"/>
              <a:buFont typeface="Wingdings" pitchFamily="2" charset="2"/>
              <a:buChar char="§"/>
              <a:defRPr sz="1800" b="0" i="0">
                <a:latin typeface="Acumin Pro Medium" panose="020B0504020202020204" pitchFamily="34" charset="77"/>
              </a:defRPr>
            </a:lvl4pPr>
            <a:lvl5pPr marL="1143000" indent="-228600">
              <a:buClr>
                <a:schemeClr val="accent5"/>
              </a:buClr>
              <a:buSzPct val="90000"/>
              <a:buFont typeface="Wingdings" pitchFamily="2" charset="2"/>
              <a:buChar char="§"/>
              <a:defRPr sz="16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ABD717BC-3AD8-B12D-AF14-6B58E9A86C30}"/>
              </a:ext>
            </a:extLst>
          </p:cNvPr>
          <p:cNvSpPr>
            <a:spLocks noGrp="1"/>
          </p:cNvSpPr>
          <p:nvPr>
            <p:ph type="body" sz="quarter" idx="12"/>
          </p:nvPr>
        </p:nvSpPr>
        <p:spPr>
          <a:xfrm>
            <a:off x="6178825" y="1110353"/>
            <a:ext cx="4970462" cy="430212"/>
          </a:xfrm>
        </p:spPr>
        <p:txBody>
          <a:bodyPr/>
          <a:lstStyle>
            <a:lvl1pPr marL="0" indent="0">
              <a:buNone/>
              <a:defRPr lang="en-US" sz="2800" b="1" i="0" kern="1200" dirty="0" smtClean="0">
                <a:solidFill>
                  <a:schemeClr val="accent2"/>
                </a:solidFill>
                <a:latin typeface="Acumin Pro SemiCondensed" panose="020B0506020202020204" pitchFamily="34" charset="77"/>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15" name="Text Placeholder 12">
            <a:extLst>
              <a:ext uri="{FF2B5EF4-FFF2-40B4-BE49-F238E27FC236}">
                <a16:creationId xmlns:a16="http://schemas.microsoft.com/office/drawing/2014/main" id="{E4A6E369-C71C-F79C-0308-26F90899B15A}"/>
              </a:ext>
            </a:extLst>
          </p:cNvPr>
          <p:cNvSpPr>
            <a:spLocks noGrp="1"/>
          </p:cNvSpPr>
          <p:nvPr>
            <p:ph type="body" sz="quarter" idx="13"/>
          </p:nvPr>
        </p:nvSpPr>
        <p:spPr>
          <a:xfrm>
            <a:off x="1042851" y="1107496"/>
            <a:ext cx="4970462" cy="430212"/>
          </a:xfrm>
        </p:spPr>
        <p:txBody>
          <a:bodyPr/>
          <a:lstStyle>
            <a:lvl1pPr marL="0" indent="0">
              <a:buNone/>
              <a:defRPr lang="en-US" sz="2800" b="1" i="0" kern="1200" dirty="0" smtClean="0">
                <a:solidFill>
                  <a:schemeClr val="accent2"/>
                </a:solidFill>
                <a:latin typeface="Acumin Pro SemiCondensed" panose="020B0506020202020204" pitchFamily="34" charset="77"/>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7370861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List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3" name="Subhead"/>
          <p:cNvSpPr>
            <a:spLocks noGrp="1"/>
          </p:cNvSpPr>
          <p:nvPr>
            <p:ph type="subTitle" idx="1" hasCustomPrompt="1"/>
          </p:nvPr>
        </p:nvSpPr>
        <p:spPr>
          <a:xfrm>
            <a:off x="1042988" y="1098187"/>
            <a:ext cx="9234309" cy="430887"/>
          </a:xfrm>
          <a:noFill/>
        </p:spPr>
        <p:txBody>
          <a:bodyPr wrap="square" lIns="0" tIns="0" rIns="0" bIns="0" anchor="t" anchorCtr="0">
            <a:spAutoFit/>
          </a:bodyPr>
          <a:lstStyle>
            <a:lvl1pPr marL="0" indent="0" algn="l">
              <a:buNone/>
              <a:defRPr sz="28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28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042988" y="1723231"/>
            <a:ext cx="5407508" cy="4036582"/>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683771" y="1723231"/>
            <a:ext cx="4837905" cy="4036582"/>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11" name="Title">
            <a:extLst>
              <a:ext uri="{FF2B5EF4-FFF2-40B4-BE49-F238E27FC236}">
                <a16:creationId xmlns:a16="http://schemas.microsoft.com/office/drawing/2014/main" id="{73FCE1FB-1D53-4B3E-B9DF-63B0A424E4FA}"/>
              </a:ext>
            </a:extLst>
          </p:cNvPr>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pic>
        <p:nvPicPr>
          <p:cNvPr id="13" name="Picture 12">
            <a:extLst>
              <a:ext uri="{FF2B5EF4-FFF2-40B4-BE49-F238E27FC236}">
                <a16:creationId xmlns:a16="http://schemas.microsoft.com/office/drawing/2014/main" id="{4236C9BF-AC8A-2BDA-F64A-80F3F15BD7CD}"/>
              </a:ext>
            </a:extLst>
          </p:cNvPr>
          <p:cNvPicPr>
            <a:picLocks noChangeAspect="1"/>
          </p:cNvPicPr>
          <p:nvPr userDrawn="1"/>
        </p:nvPicPr>
        <p:blipFill>
          <a:blip r:embed="rId3"/>
          <a:stretch>
            <a:fillRect/>
          </a:stretch>
        </p:blipFill>
        <p:spPr>
          <a:xfrm>
            <a:off x="1042851" y="6176065"/>
            <a:ext cx="4318000" cy="457200"/>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11" name="Title">
            <a:extLst>
              <a:ext uri="{FF2B5EF4-FFF2-40B4-BE49-F238E27FC236}">
                <a16:creationId xmlns:a16="http://schemas.microsoft.com/office/drawing/2014/main" id="{73FCE1FB-1D53-4B3E-B9DF-63B0A424E4FA}"/>
              </a:ext>
            </a:extLst>
          </p:cNvPr>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pic>
        <p:nvPicPr>
          <p:cNvPr id="12" name="Picture 11">
            <a:extLst>
              <a:ext uri="{FF2B5EF4-FFF2-40B4-BE49-F238E27FC236}">
                <a16:creationId xmlns:a16="http://schemas.microsoft.com/office/drawing/2014/main" id="{6A74F89E-1635-321A-1C5E-E4DE3032AB5E}"/>
              </a:ext>
            </a:extLst>
          </p:cNvPr>
          <p:cNvPicPr>
            <a:picLocks noChangeAspect="1"/>
          </p:cNvPicPr>
          <p:nvPr userDrawn="1"/>
        </p:nvPicPr>
        <p:blipFill>
          <a:blip r:embed="rId3"/>
          <a:stretch>
            <a:fillRect/>
          </a:stretch>
        </p:blipFill>
        <p:spPr>
          <a:xfrm>
            <a:off x="478183" y="6112565"/>
            <a:ext cx="4318000" cy="457200"/>
          </a:xfrm>
          <a:prstGeom prst="rect">
            <a:avLst/>
          </a:prstGeom>
        </p:spPr>
      </p:pic>
    </p:spTree>
    <p:extLst>
      <p:ext uri="{BB962C8B-B14F-4D97-AF65-F5344CB8AC3E}">
        <p14:creationId xmlns:p14="http://schemas.microsoft.com/office/powerpoint/2010/main" val="33481780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vert - Content with Header">
    <p:bg>
      <p:bgPr>
        <a:solidFill>
          <a:schemeClr val="accent5"/>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duotone>
              <a:schemeClr val="accent2">
                <a:shade val="45000"/>
                <a:satMod val="135000"/>
              </a:schemeClr>
              <a:prstClr val="white"/>
            </a:duotone>
          </a:blip>
          <a:stretch>
            <a:fillRect/>
          </a:stretch>
        </p:blipFill>
        <p:spPr>
          <a:xfrm>
            <a:off x="7009" y="0"/>
            <a:ext cx="11514667" cy="914400"/>
          </a:xfrm>
          <a:prstGeom prst="rect">
            <a:avLst/>
          </a:prstGeom>
        </p:spPr>
      </p:pic>
      <p:sp>
        <p:nvSpPr>
          <p:cNvPr id="3" name="Subhead"/>
          <p:cNvSpPr>
            <a:spLocks noGrp="1"/>
          </p:cNvSpPr>
          <p:nvPr>
            <p:ph type="subTitle" idx="1" hasCustomPrompt="1"/>
          </p:nvPr>
        </p:nvSpPr>
        <p:spPr>
          <a:xfrm>
            <a:off x="1043554" y="1109678"/>
            <a:ext cx="10188009" cy="430887"/>
          </a:xfrm>
          <a:noFill/>
        </p:spPr>
        <p:txBody>
          <a:bodyPr wrap="square" lIns="0" tIns="0" rIns="0" bIns="0" anchor="t" anchorCtr="0">
            <a:spAutoFit/>
          </a:bodyPr>
          <a:lstStyle>
            <a:lvl1pPr marL="0" indent="0" algn="l">
              <a:buNone/>
              <a:defRPr sz="2800" b="1" i="0">
                <a:solidFill>
                  <a:schemeClr val="accent1">
                    <a:lumMod val="40000"/>
                    <a:lumOff val="60000"/>
                  </a:schemeClr>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28 </a:t>
            </a:r>
            <a:r>
              <a:rPr lang="en-US" dirty="0" err="1"/>
              <a:t>pt</a:t>
            </a:r>
            <a:endParaRPr lang="en-US" dirty="0"/>
          </a:p>
        </p:txBody>
      </p:sp>
      <p:sp>
        <p:nvSpPr>
          <p:cNvPr id="9" name="Content Placeholder 4">
            <a:extLst>
              <a:ext uri="{FF2B5EF4-FFF2-40B4-BE49-F238E27FC236}">
                <a16:creationId xmlns:a16="http://schemas.microsoft.com/office/drawing/2014/main" id="{C174002F-3C70-2DF8-F867-9EE5F2F9772E}"/>
              </a:ext>
            </a:extLst>
          </p:cNvPr>
          <p:cNvSpPr>
            <a:spLocks noGrp="1"/>
          </p:cNvSpPr>
          <p:nvPr>
            <p:ph sz="quarter" idx="10"/>
          </p:nvPr>
        </p:nvSpPr>
        <p:spPr>
          <a:xfrm>
            <a:off x="1042988" y="1749287"/>
            <a:ext cx="10188575" cy="4134678"/>
          </a:xfrm>
        </p:spPr>
        <p:txBody>
          <a:bodyPr/>
          <a:lstStyle>
            <a:lvl1pPr marL="228600" indent="-228600">
              <a:buClr>
                <a:schemeClr val="accent4"/>
              </a:buClr>
              <a:buSzPct val="90000"/>
              <a:buFont typeface="Wingdings" pitchFamily="2" charset="2"/>
              <a:buChar char="§"/>
              <a:defRPr sz="3200" b="0" i="0">
                <a:solidFill>
                  <a:schemeClr val="accent4"/>
                </a:solidFill>
                <a:latin typeface="Acumin Pro Medium" panose="020B0504020202020204" pitchFamily="34" charset="77"/>
              </a:defRPr>
            </a:lvl1pPr>
            <a:lvl2pPr marL="457200" indent="-228600">
              <a:buClr>
                <a:schemeClr val="accent4"/>
              </a:buClr>
              <a:buSzPct val="90000"/>
              <a:buFont typeface="Wingdings" pitchFamily="2" charset="2"/>
              <a:buChar char="§"/>
              <a:defRPr sz="2800" b="0" i="0">
                <a:solidFill>
                  <a:schemeClr val="accent4"/>
                </a:solidFill>
                <a:latin typeface="Acumin Pro Medium" panose="020B0504020202020204" pitchFamily="34" charset="77"/>
              </a:defRPr>
            </a:lvl2pPr>
            <a:lvl3pPr marL="685800" indent="-228600">
              <a:buClr>
                <a:schemeClr val="accent4"/>
              </a:buClr>
              <a:buSzPct val="90000"/>
              <a:buFont typeface="Wingdings" pitchFamily="2" charset="2"/>
              <a:buChar char="§"/>
              <a:defRPr sz="2400" b="0" i="0">
                <a:solidFill>
                  <a:schemeClr val="accent4"/>
                </a:solidFill>
                <a:latin typeface="Acumin Pro Medium" panose="020B0504020202020204" pitchFamily="34" charset="77"/>
              </a:defRPr>
            </a:lvl3pPr>
            <a:lvl4pPr marL="914400" indent="-228600">
              <a:buClr>
                <a:schemeClr val="accent4"/>
              </a:buClr>
              <a:buSzPct val="90000"/>
              <a:buFont typeface="Wingdings" pitchFamily="2" charset="2"/>
              <a:buChar char="§"/>
              <a:defRPr sz="2000" b="0" i="0">
                <a:solidFill>
                  <a:schemeClr val="accent4"/>
                </a:solidFill>
                <a:latin typeface="Acumin Pro Medium" panose="020B0504020202020204" pitchFamily="34" charset="77"/>
              </a:defRPr>
            </a:lvl4pPr>
            <a:lvl5pPr marL="1143000" indent="-228600">
              <a:buClr>
                <a:schemeClr val="accent4"/>
              </a:buClr>
              <a:buSzPct val="90000"/>
              <a:buFont typeface="Wingdings" pitchFamily="2" charset="2"/>
              <a:buChar char="§"/>
              <a:defRPr sz="1800" b="0" i="0">
                <a:solidFill>
                  <a:schemeClr val="accent4"/>
                </a:solidFill>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a:extLst>
              <a:ext uri="{FF2B5EF4-FFF2-40B4-BE49-F238E27FC236}">
                <a16:creationId xmlns:a16="http://schemas.microsoft.com/office/drawing/2014/main" id="{DC76319E-B313-9902-4612-568EC45D4379}"/>
              </a:ext>
            </a:extLst>
          </p:cNvPr>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accent4"/>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pic>
        <p:nvPicPr>
          <p:cNvPr id="7" name="Picture 6">
            <a:extLst>
              <a:ext uri="{FF2B5EF4-FFF2-40B4-BE49-F238E27FC236}">
                <a16:creationId xmlns:a16="http://schemas.microsoft.com/office/drawing/2014/main" id="{83BC1C6D-3FAB-4CDE-5A4D-671F52160CC3}"/>
              </a:ext>
            </a:extLst>
          </p:cNvPr>
          <p:cNvPicPr>
            <a:picLocks noChangeAspect="1"/>
          </p:cNvPicPr>
          <p:nvPr userDrawn="1"/>
        </p:nvPicPr>
        <p:blipFill>
          <a:blip r:embed="rId3"/>
          <a:stretch>
            <a:fillRect/>
          </a:stretch>
        </p:blipFill>
        <p:spPr>
          <a:xfrm>
            <a:off x="1042988" y="6145389"/>
            <a:ext cx="4318000" cy="457200"/>
          </a:xfrm>
          <a:prstGeom prst="rect">
            <a:avLst/>
          </a:prstGeom>
        </p:spPr>
      </p:pic>
    </p:spTree>
    <p:extLst>
      <p:ext uri="{BB962C8B-B14F-4D97-AF65-F5344CB8AC3E}">
        <p14:creationId xmlns:p14="http://schemas.microsoft.com/office/powerpoint/2010/main" val="6619416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vert - Content Only">
    <p:bg>
      <p:bgPr>
        <a:solidFill>
          <a:schemeClr val="accent5"/>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duotone>
              <a:schemeClr val="accent2">
                <a:shade val="45000"/>
                <a:satMod val="135000"/>
              </a:schemeClr>
              <a:prstClr val="white"/>
            </a:duotone>
          </a:blip>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accent4"/>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sp>
        <p:nvSpPr>
          <p:cNvPr id="5" name="Content Placeholder 4">
            <a:extLst>
              <a:ext uri="{FF2B5EF4-FFF2-40B4-BE49-F238E27FC236}">
                <a16:creationId xmlns:a16="http://schemas.microsoft.com/office/drawing/2014/main" id="{FB1B67A6-BE66-5AC7-A069-309FBA1053EA}"/>
              </a:ext>
            </a:extLst>
          </p:cNvPr>
          <p:cNvSpPr>
            <a:spLocks noGrp="1"/>
          </p:cNvSpPr>
          <p:nvPr>
            <p:ph sz="quarter" idx="10"/>
          </p:nvPr>
        </p:nvSpPr>
        <p:spPr>
          <a:xfrm>
            <a:off x="1042988" y="1093788"/>
            <a:ext cx="10188575" cy="4839873"/>
          </a:xfrm>
        </p:spPr>
        <p:txBody>
          <a:bodyPr/>
          <a:lstStyle>
            <a:lvl1pPr marL="228600" indent="-228600">
              <a:buClr>
                <a:schemeClr val="accent4"/>
              </a:buClr>
              <a:buSzPct val="90000"/>
              <a:buFont typeface="Wingdings" pitchFamily="2" charset="2"/>
              <a:buChar char="§"/>
              <a:defRPr sz="3200" b="0" i="0">
                <a:solidFill>
                  <a:schemeClr val="accent4"/>
                </a:solidFill>
                <a:latin typeface="Acumin Pro Medium" panose="020B0504020202020204" pitchFamily="34" charset="77"/>
              </a:defRPr>
            </a:lvl1pPr>
            <a:lvl2pPr marL="457200" indent="-228600">
              <a:buClr>
                <a:schemeClr val="accent4"/>
              </a:buClr>
              <a:buSzPct val="90000"/>
              <a:buFont typeface="Wingdings" pitchFamily="2" charset="2"/>
              <a:buChar char="§"/>
              <a:defRPr sz="2800" b="0" i="0">
                <a:solidFill>
                  <a:schemeClr val="accent4"/>
                </a:solidFill>
                <a:latin typeface="Acumin Pro Medium" panose="020B0504020202020204" pitchFamily="34" charset="77"/>
              </a:defRPr>
            </a:lvl2pPr>
            <a:lvl3pPr marL="685800" indent="-228600">
              <a:buClr>
                <a:schemeClr val="accent4"/>
              </a:buClr>
              <a:buSzPct val="90000"/>
              <a:buFont typeface="Wingdings" pitchFamily="2" charset="2"/>
              <a:buChar char="§"/>
              <a:defRPr sz="2400" b="0" i="0">
                <a:solidFill>
                  <a:schemeClr val="accent4"/>
                </a:solidFill>
                <a:latin typeface="Acumin Pro Medium" panose="020B0504020202020204" pitchFamily="34" charset="77"/>
              </a:defRPr>
            </a:lvl3pPr>
            <a:lvl4pPr marL="914400" indent="-228600">
              <a:buClr>
                <a:schemeClr val="accent4"/>
              </a:buClr>
              <a:buSzPct val="90000"/>
              <a:buFont typeface="Wingdings" pitchFamily="2" charset="2"/>
              <a:buChar char="§"/>
              <a:defRPr sz="2000" b="0" i="0">
                <a:solidFill>
                  <a:schemeClr val="accent4"/>
                </a:solidFill>
                <a:latin typeface="Acumin Pro Medium" panose="020B0504020202020204" pitchFamily="34" charset="77"/>
              </a:defRPr>
            </a:lvl4pPr>
            <a:lvl5pPr marL="1143000" indent="-228600">
              <a:buClr>
                <a:schemeClr val="accent4"/>
              </a:buClr>
              <a:buSzPct val="90000"/>
              <a:buFont typeface="Wingdings" pitchFamily="2" charset="2"/>
              <a:buChar char="§"/>
              <a:defRPr sz="1800" b="0" i="0">
                <a:solidFill>
                  <a:schemeClr val="accent4"/>
                </a:solidFill>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a:extLst>
              <a:ext uri="{FF2B5EF4-FFF2-40B4-BE49-F238E27FC236}">
                <a16:creationId xmlns:a16="http://schemas.microsoft.com/office/drawing/2014/main" id="{FB86E122-E0C4-816F-5596-957EFF744879}"/>
              </a:ext>
            </a:extLst>
          </p:cNvPr>
          <p:cNvPicPr>
            <a:picLocks noChangeAspect="1"/>
          </p:cNvPicPr>
          <p:nvPr userDrawn="1"/>
        </p:nvPicPr>
        <p:blipFill>
          <a:blip r:embed="rId3"/>
          <a:stretch>
            <a:fillRect/>
          </a:stretch>
        </p:blipFill>
        <p:spPr>
          <a:xfrm>
            <a:off x="1042988" y="6145389"/>
            <a:ext cx="4318000" cy="457200"/>
          </a:xfrm>
          <a:prstGeom prst="rect">
            <a:avLst/>
          </a:prstGeom>
        </p:spPr>
      </p:pic>
    </p:spTree>
    <p:extLst>
      <p:ext uri="{BB962C8B-B14F-4D97-AF65-F5344CB8AC3E}">
        <p14:creationId xmlns:p14="http://schemas.microsoft.com/office/powerpoint/2010/main" val="5178515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6" r:id="rId3"/>
    <p:sldLayoutId id="2147483727" r:id="rId4"/>
    <p:sldLayoutId id="2147483728" r:id="rId5"/>
    <p:sldLayoutId id="2147483721" r:id="rId6"/>
    <p:sldLayoutId id="2147483729" r:id="rId7"/>
    <p:sldLayoutId id="2147483736" r:id="rId8"/>
    <p:sldLayoutId id="2147483735" r:id="rId9"/>
    <p:sldLayoutId id="2147483734" r:id="rId10"/>
    <p:sldLayoutId id="2147483733" r:id="rId11"/>
    <p:sldLayoutId id="2147483731" r:id="rId12"/>
    <p:sldLayoutId id="2147483730" r:id="rId13"/>
    <p:sldLayoutId id="2147483723" r:id="rId14"/>
    <p:sldLayoutId id="2147483737" r:id="rId15"/>
    <p:sldLayoutId id="2147483725" r:id="rId16"/>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engineering.purdue.edu/fye_i2i/ti-kit-activities-getting-started/"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24CB0-4611-4126-BC04-9FA8E417F98B}"/>
              </a:ext>
            </a:extLst>
          </p:cNvPr>
          <p:cNvSpPr>
            <a:spLocks noGrp="1"/>
          </p:cNvSpPr>
          <p:nvPr>
            <p:ph type="ctrTitle"/>
          </p:nvPr>
        </p:nvSpPr>
        <p:spPr>
          <a:xfrm>
            <a:off x="1928190" y="1690103"/>
            <a:ext cx="7893142" cy="1013804"/>
          </a:xfrm>
        </p:spPr>
        <p:txBody>
          <a:bodyPr/>
          <a:lstStyle/>
          <a:p>
            <a:r>
              <a:rPr lang="en-US" sz="7200" dirty="0"/>
              <a:t>In-Class Activity</a:t>
            </a:r>
          </a:p>
        </p:txBody>
      </p:sp>
      <p:sp>
        <p:nvSpPr>
          <p:cNvPr id="3" name="Subtitle 2">
            <a:extLst>
              <a:ext uri="{FF2B5EF4-FFF2-40B4-BE49-F238E27FC236}">
                <a16:creationId xmlns:a16="http://schemas.microsoft.com/office/drawing/2014/main" id="{2BF61558-9712-45C9-959B-3F4BA6A77057}"/>
              </a:ext>
            </a:extLst>
          </p:cNvPr>
          <p:cNvSpPr>
            <a:spLocks noGrp="1"/>
          </p:cNvSpPr>
          <p:nvPr>
            <p:ph type="subTitle" idx="1"/>
          </p:nvPr>
        </p:nvSpPr>
        <p:spPr/>
        <p:txBody>
          <a:bodyPr/>
          <a:lstStyle/>
          <a:p>
            <a:r>
              <a:rPr lang="en-US" dirty="0"/>
              <a:t>Class 02A</a:t>
            </a:r>
          </a:p>
        </p:txBody>
      </p:sp>
      <p:sp>
        <p:nvSpPr>
          <p:cNvPr id="4" name="Text Placeholder 3">
            <a:extLst>
              <a:ext uri="{FF2B5EF4-FFF2-40B4-BE49-F238E27FC236}">
                <a16:creationId xmlns:a16="http://schemas.microsoft.com/office/drawing/2014/main" id="{F9ABD347-D918-4D92-B108-A4BE54E8F7F3}"/>
              </a:ext>
            </a:extLst>
          </p:cNvPr>
          <p:cNvSpPr>
            <a:spLocks noGrp="1"/>
          </p:cNvSpPr>
          <p:nvPr>
            <p:ph type="body" sz="quarter" idx="14"/>
          </p:nvPr>
        </p:nvSpPr>
        <p:spPr/>
        <p:txBody>
          <a:bodyPr/>
          <a:lstStyle/>
          <a:p>
            <a:pPr algn="ctr"/>
            <a:r>
              <a:rPr lang="en-US" dirty="0"/>
              <a:t>Block Diagram Basics</a:t>
            </a:r>
          </a:p>
        </p:txBody>
      </p:sp>
    </p:spTree>
    <p:extLst>
      <p:ext uri="{BB962C8B-B14F-4D97-AF65-F5344CB8AC3E}">
        <p14:creationId xmlns:p14="http://schemas.microsoft.com/office/powerpoint/2010/main" val="3462272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B8734-C879-481A-B18F-8F9E66AFADB7}"/>
              </a:ext>
            </a:extLst>
          </p:cNvPr>
          <p:cNvSpPr>
            <a:spLocks noGrp="1"/>
          </p:cNvSpPr>
          <p:nvPr>
            <p:ph type="ctrTitle"/>
          </p:nvPr>
        </p:nvSpPr>
        <p:spPr/>
        <p:txBody>
          <a:bodyPr/>
          <a:lstStyle/>
          <a:p>
            <a:r>
              <a:rPr lang="en-US" dirty="0"/>
              <a:t>In-Class Activity: Block Diagram Basics</a:t>
            </a:r>
          </a:p>
        </p:txBody>
      </p:sp>
      <p:pic>
        <p:nvPicPr>
          <p:cNvPr id="5" name="Content Placeholder 4" descr="Example diagram of a system block diagram for a generalized production process.">
            <a:extLst>
              <a:ext uri="{FF2B5EF4-FFF2-40B4-BE49-F238E27FC236}">
                <a16:creationId xmlns:a16="http://schemas.microsoft.com/office/drawing/2014/main" id="{22657C70-2721-DFAE-9008-6D6082D0E784}"/>
              </a:ext>
            </a:extLst>
          </p:cNvPr>
          <p:cNvPicPr>
            <a:picLocks noGrp="1" noChangeAspect="1"/>
          </p:cNvPicPr>
          <p:nvPr>
            <p:ph sz="quarter" idx="10"/>
          </p:nvPr>
        </p:nvPicPr>
        <p:blipFill>
          <a:blip r:embed="rId2"/>
          <a:stretch>
            <a:fillRect/>
          </a:stretch>
        </p:blipFill>
        <p:spPr>
          <a:xfrm>
            <a:off x="1042988" y="961016"/>
            <a:ext cx="9876024" cy="1827131"/>
          </a:xfrm>
        </p:spPr>
      </p:pic>
      <p:sp>
        <p:nvSpPr>
          <p:cNvPr id="7" name="TextBox 6">
            <a:extLst>
              <a:ext uri="{FF2B5EF4-FFF2-40B4-BE49-F238E27FC236}">
                <a16:creationId xmlns:a16="http://schemas.microsoft.com/office/drawing/2014/main" id="{08CF667A-DD69-A862-869E-20296A40C34D}"/>
              </a:ext>
            </a:extLst>
          </p:cNvPr>
          <p:cNvSpPr txBox="1"/>
          <p:nvPr/>
        </p:nvSpPr>
        <p:spPr>
          <a:xfrm>
            <a:off x="873070" y="2769719"/>
            <a:ext cx="10445860" cy="369332"/>
          </a:xfrm>
          <a:prstGeom prst="rect">
            <a:avLst/>
          </a:prstGeom>
          <a:noFill/>
        </p:spPr>
        <p:txBody>
          <a:bodyPr wrap="square">
            <a:spAutoFit/>
          </a:bodyPr>
          <a:lstStyle/>
          <a:p>
            <a:r>
              <a:rPr lang="en-US" dirty="0"/>
              <a:t>Figure 1: </a:t>
            </a:r>
            <a:r>
              <a:rPr lang="en-US" sz="1800" dirty="0">
                <a:effectLst/>
                <a:latin typeface="Calibri" panose="020F0502020204030204" pitchFamily="34" charset="0"/>
                <a:ea typeface="Calibri" panose="020F0502020204030204" pitchFamily="34" charset="0"/>
              </a:rPr>
              <a:t> Block </a:t>
            </a:r>
            <a:r>
              <a:rPr lang="en-US" dirty="0">
                <a:latin typeface="Calibri" panose="020F0502020204030204" pitchFamily="34" charset="0"/>
                <a:ea typeface="Calibri" panose="020F0502020204030204" pitchFamily="34" charset="0"/>
              </a:rPr>
              <a:t>diagram of a generalized production process from </a:t>
            </a:r>
            <a:r>
              <a:rPr lang="en-US" i="1" dirty="0">
                <a:latin typeface="Calibri" panose="020F0502020204030204" pitchFamily="34" charset="0"/>
                <a:ea typeface="Calibri" panose="020F0502020204030204" pitchFamily="34" charset="0"/>
              </a:rPr>
              <a:t>Modern Controls Engineering (Ogata, 2010)</a:t>
            </a:r>
            <a:endParaRPr lang="en-US" dirty="0"/>
          </a:p>
        </p:txBody>
      </p:sp>
      <p:sp>
        <p:nvSpPr>
          <p:cNvPr id="8" name="TextBox 7">
            <a:extLst>
              <a:ext uri="{FF2B5EF4-FFF2-40B4-BE49-F238E27FC236}">
                <a16:creationId xmlns:a16="http://schemas.microsoft.com/office/drawing/2014/main" id="{84AB289C-3C5A-0C29-18F9-B4DEBD332BCB}"/>
              </a:ext>
            </a:extLst>
          </p:cNvPr>
          <p:cNvSpPr txBox="1"/>
          <p:nvPr/>
        </p:nvSpPr>
        <p:spPr>
          <a:xfrm>
            <a:off x="873070" y="3250194"/>
            <a:ext cx="10135944" cy="2585323"/>
          </a:xfrm>
          <a:prstGeom prst="rect">
            <a:avLst/>
          </a:prstGeom>
          <a:noFill/>
        </p:spPr>
        <p:txBody>
          <a:bodyPr wrap="square" rtlCol="0">
            <a:spAutoFit/>
          </a:bodyPr>
          <a:lstStyle/>
          <a:p>
            <a:r>
              <a:rPr lang="en-US" b="1" dirty="0"/>
              <a:t>What is a block diagram?</a:t>
            </a:r>
          </a:p>
          <a:p>
            <a:pPr marL="285750" indent="-285750">
              <a:buFont typeface="Arial" panose="020B0604020202020204" pitchFamily="34" charset="0"/>
              <a:buChar char="•"/>
            </a:pPr>
            <a:r>
              <a:rPr lang="en-US" dirty="0"/>
              <a:t>It is a 10,000 foot view of a system. A visual aid to show how the various components of a system work together and which parts are connected to each other.</a:t>
            </a:r>
          </a:p>
          <a:p>
            <a:endParaRPr lang="en-US" dirty="0"/>
          </a:p>
          <a:p>
            <a:r>
              <a:rPr lang="en-US" b="1" dirty="0"/>
              <a:t>Why are they important/how do we use them in engineering?</a:t>
            </a:r>
          </a:p>
          <a:p>
            <a:pPr marL="285750" indent="-285750">
              <a:buFont typeface="Arial" panose="020B0604020202020204" pitchFamily="34" charset="0"/>
              <a:buChar char="•"/>
            </a:pPr>
            <a:r>
              <a:rPr lang="en-US" dirty="0"/>
              <a:t>Quickly and visually provide an overview of the system</a:t>
            </a:r>
          </a:p>
          <a:p>
            <a:pPr marL="285750" indent="-285750">
              <a:buFont typeface="Arial" panose="020B0604020202020204" pitchFamily="34" charset="0"/>
              <a:buChar char="•"/>
            </a:pPr>
            <a:r>
              <a:rPr lang="en-US" dirty="0"/>
              <a:t>Eliminate the “black box” idea to a system of something goes in and something else comes out and its magic how it transformed</a:t>
            </a:r>
          </a:p>
          <a:p>
            <a:pPr marL="742950" lvl="1" indent="-285750">
              <a:buFont typeface="Arial" panose="020B0604020202020204" pitchFamily="34" charset="0"/>
              <a:buChar char="•"/>
            </a:pPr>
            <a:r>
              <a:rPr lang="en-US" dirty="0"/>
              <a:t>Increased understanding and knowledge of the parts that are comprised in the system.</a:t>
            </a:r>
          </a:p>
        </p:txBody>
      </p:sp>
    </p:spTree>
    <p:extLst>
      <p:ext uri="{BB962C8B-B14F-4D97-AF65-F5344CB8AC3E}">
        <p14:creationId xmlns:p14="http://schemas.microsoft.com/office/powerpoint/2010/main" val="4216633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24CB0-4611-4126-BC04-9FA8E417F98B}"/>
              </a:ext>
            </a:extLst>
          </p:cNvPr>
          <p:cNvSpPr>
            <a:spLocks noGrp="1"/>
          </p:cNvSpPr>
          <p:nvPr>
            <p:ph type="ctrTitle"/>
          </p:nvPr>
        </p:nvSpPr>
        <p:spPr>
          <a:xfrm>
            <a:off x="1928190" y="1690103"/>
            <a:ext cx="7893142" cy="1013804"/>
          </a:xfrm>
        </p:spPr>
        <p:txBody>
          <a:bodyPr/>
          <a:lstStyle/>
          <a:p>
            <a:r>
              <a:rPr lang="en-US" sz="7200" dirty="0"/>
              <a:t>In-Class Activity</a:t>
            </a:r>
          </a:p>
        </p:txBody>
      </p:sp>
      <p:sp>
        <p:nvSpPr>
          <p:cNvPr id="3" name="Subtitle 2">
            <a:extLst>
              <a:ext uri="{FF2B5EF4-FFF2-40B4-BE49-F238E27FC236}">
                <a16:creationId xmlns:a16="http://schemas.microsoft.com/office/drawing/2014/main" id="{2BF61558-9712-45C9-959B-3F4BA6A77057}"/>
              </a:ext>
            </a:extLst>
          </p:cNvPr>
          <p:cNvSpPr>
            <a:spLocks noGrp="1"/>
          </p:cNvSpPr>
          <p:nvPr>
            <p:ph type="subTitle" idx="1"/>
          </p:nvPr>
        </p:nvSpPr>
        <p:spPr/>
        <p:txBody>
          <a:bodyPr/>
          <a:lstStyle/>
          <a:p>
            <a:r>
              <a:rPr lang="en-US" dirty="0"/>
              <a:t>Class 02A</a:t>
            </a:r>
          </a:p>
        </p:txBody>
      </p:sp>
      <p:sp>
        <p:nvSpPr>
          <p:cNvPr id="4" name="Text Placeholder 3">
            <a:extLst>
              <a:ext uri="{FF2B5EF4-FFF2-40B4-BE49-F238E27FC236}">
                <a16:creationId xmlns:a16="http://schemas.microsoft.com/office/drawing/2014/main" id="{F9ABD347-D918-4D92-B108-A4BE54E8F7F3}"/>
              </a:ext>
            </a:extLst>
          </p:cNvPr>
          <p:cNvSpPr>
            <a:spLocks noGrp="1"/>
          </p:cNvSpPr>
          <p:nvPr>
            <p:ph type="body" sz="quarter" idx="14"/>
          </p:nvPr>
        </p:nvSpPr>
        <p:spPr/>
        <p:txBody>
          <a:bodyPr/>
          <a:lstStyle/>
          <a:p>
            <a:pPr algn="ctr"/>
            <a:r>
              <a:rPr lang="en-US" dirty="0"/>
              <a:t>TI Kit Basics</a:t>
            </a:r>
          </a:p>
        </p:txBody>
      </p:sp>
    </p:spTree>
    <p:extLst>
      <p:ext uri="{BB962C8B-B14F-4D97-AF65-F5344CB8AC3E}">
        <p14:creationId xmlns:p14="http://schemas.microsoft.com/office/powerpoint/2010/main" val="685344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B8734-C879-481A-B18F-8F9E66AFADB7}"/>
              </a:ext>
            </a:extLst>
          </p:cNvPr>
          <p:cNvSpPr>
            <a:spLocks noGrp="1"/>
          </p:cNvSpPr>
          <p:nvPr>
            <p:ph type="ctrTitle"/>
          </p:nvPr>
        </p:nvSpPr>
        <p:spPr/>
        <p:txBody>
          <a:bodyPr/>
          <a:lstStyle/>
          <a:p>
            <a:r>
              <a:rPr lang="en-US" dirty="0"/>
              <a:t>In-Class Activity: TI Kit Basics</a:t>
            </a:r>
          </a:p>
        </p:txBody>
      </p:sp>
      <p:sp>
        <p:nvSpPr>
          <p:cNvPr id="3" name="Content Placeholder 2">
            <a:extLst>
              <a:ext uri="{FF2B5EF4-FFF2-40B4-BE49-F238E27FC236}">
                <a16:creationId xmlns:a16="http://schemas.microsoft.com/office/drawing/2014/main" id="{90D0100F-D5E1-4ECB-8964-D45115C5FD25}"/>
              </a:ext>
            </a:extLst>
          </p:cNvPr>
          <p:cNvSpPr>
            <a:spLocks noGrp="1"/>
          </p:cNvSpPr>
          <p:nvPr>
            <p:ph sz="quarter" idx="10"/>
          </p:nvPr>
        </p:nvSpPr>
        <p:spPr/>
        <p:txBody>
          <a:bodyPr/>
          <a:lstStyle/>
          <a:p>
            <a:pPr marL="0" indent="0">
              <a:buNone/>
            </a:pPr>
            <a:r>
              <a:rPr lang="en-US" sz="2000" b="1" dirty="0"/>
              <a:t>Goal: </a:t>
            </a:r>
            <a:r>
              <a:rPr lang="en-US" sz="2000" dirty="0"/>
              <a:t>To familiarize yourselves with how to upload code to the TI Kits and how its components piece together</a:t>
            </a:r>
          </a:p>
          <a:p>
            <a:pPr marL="0" indent="0">
              <a:buNone/>
            </a:pPr>
            <a:endParaRPr lang="en-US" dirty="0"/>
          </a:p>
        </p:txBody>
      </p:sp>
      <p:pic>
        <p:nvPicPr>
          <p:cNvPr id="6" name="Picture 5" descr="This is an aerial view of the TI Microcontroller Board connected to the Grove Starter Kit BoosterPack and Buzzer.">
            <a:extLst>
              <a:ext uri="{FF2B5EF4-FFF2-40B4-BE49-F238E27FC236}">
                <a16:creationId xmlns:a16="http://schemas.microsoft.com/office/drawing/2014/main" id="{33A10CE1-4D2A-0964-A6B6-70CAE598DA6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882" t="38674"/>
          <a:stretch/>
        </p:blipFill>
        <p:spPr bwMode="auto">
          <a:xfrm rot="10800000">
            <a:off x="5923618" y="1043211"/>
            <a:ext cx="5334867" cy="2666268"/>
          </a:xfrm>
          <a:prstGeom prst="rect">
            <a:avLst/>
          </a:prstGeom>
          <a:noFill/>
          <a:ln>
            <a:noFill/>
          </a:ln>
          <a:extLst>
            <a:ext uri="{53640926-AAD7-44D8-BBD7-CCE9431645EC}">
              <a14:shadowObscured xmlns:a14="http://schemas.microsoft.com/office/drawing/2010/main"/>
            </a:ext>
          </a:extLst>
        </p:spPr>
      </p:pic>
      <p:pic>
        <p:nvPicPr>
          <p:cNvPr id="7" name="Picture 6" descr="This is a side view of the TI Kit Microcontroller connected to the Grove Starter Kit Booster Pack and buzzer to show the connections between the microcontroller and the boosterpack.">
            <a:extLst>
              <a:ext uri="{FF2B5EF4-FFF2-40B4-BE49-F238E27FC236}">
                <a16:creationId xmlns:a16="http://schemas.microsoft.com/office/drawing/2014/main" id="{6A2C6EA9-5409-F7EA-4AB8-65FCAF06D91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509" y="2147362"/>
            <a:ext cx="4556428" cy="3421069"/>
          </a:xfrm>
          <a:prstGeom prst="rect">
            <a:avLst/>
          </a:prstGeom>
          <a:noFill/>
          <a:ln>
            <a:noFill/>
          </a:ln>
        </p:spPr>
      </p:pic>
      <p:sp>
        <p:nvSpPr>
          <p:cNvPr id="8" name="TextBox 7">
            <a:extLst>
              <a:ext uri="{FF2B5EF4-FFF2-40B4-BE49-F238E27FC236}">
                <a16:creationId xmlns:a16="http://schemas.microsoft.com/office/drawing/2014/main" id="{79D8E18A-AD90-5941-3B20-4DF1B2C3B300}"/>
              </a:ext>
            </a:extLst>
          </p:cNvPr>
          <p:cNvSpPr txBox="1"/>
          <p:nvPr/>
        </p:nvSpPr>
        <p:spPr>
          <a:xfrm>
            <a:off x="6377856" y="4266218"/>
            <a:ext cx="4771156" cy="2246769"/>
          </a:xfrm>
          <a:prstGeom prst="rect">
            <a:avLst/>
          </a:prstGeom>
          <a:noFill/>
        </p:spPr>
        <p:txBody>
          <a:bodyPr wrap="square" rtlCol="0">
            <a:spAutoFit/>
          </a:bodyPr>
          <a:lstStyle/>
          <a:p>
            <a:r>
              <a:rPr lang="en-US" sz="2000" b="1" dirty="0"/>
              <a:t>Outcomes/Expected Results:</a:t>
            </a:r>
          </a:p>
          <a:p>
            <a:pPr marL="285750" indent="-285750">
              <a:buFont typeface="Arial" panose="020B0604020202020204" pitchFamily="34" charset="0"/>
              <a:buChar char="•"/>
            </a:pPr>
            <a:r>
              <a:rPr lang="en-US" sz="2000" dirty="0"/>
              <a:t>Upload a simple script to the TI board</a:t>
            </a:r>
          </a:p>
          <a:p>
            <a:pPr marL="285750" indent="-285750">
              <a:buFont typeface="Arial" panose="020B0604020202020204" pitchFamily="34" charset="0"/>
              <a:buChar char="•"/>
            </a:pPr>
            <a:r>
              <a:rPr lang="en-US" sz="2000" dirty="0"/>
              <a:t>Make the built-in LED blink</a:t>
            </a:r>
          </a:p>
          <a:p>
            <a:pPr marL="285750" indent="-285750">
              <a:buFont typeface="Arial" panose="020B0604020202020204" pitchFamily="34" charset="0"/>
              <a:buChar char="•"/>
            </a:pPr>
            <a:r>
              <a:rPr lang="en-US" sz="2000" dirty="0"/>
              <a:t>Open a serial port to continuously receive data</a:t>
            </a:r>
          </a:p>
          <a:p>
            <a:pPr marL="285750" indent="-285750">
              <a:buFont typeface="Arial" panose="020B0604020202020204" pitchFamily="34" charset="0"/>
              <a:buChar char="•"/>
            </a:pPr>
            <a:r>
              <a:rPr lang="en-US" sz="2000" dirty="0"/>
              <a:t>Connect the booster pack</a:t>
            </a:r>
          </a:p>
          <a:p>
            <a:pPr marL="742950" lvl="1" indent="-285750">
              <a:buFont typeface="Arial" panose="020B0604020202020204" pitchFamily="34" charset="0"/>
              <a:buChar char="•"/>
            </a:pPr>
            <a:r>
              <a:rPr lang="en-US" sz="2000" dirty="0"/>
              <a:t>Connect a buzzer to play a song</a:t>
            </a:r>
          </a:p>
        </p:txBody>
      </p:sp>
      <p:sp>
        <p:nvSpPr>
          <p:cNvPr id="9" name="TextBox 8">
            <a:extLst>
              <a:ext uri="{FF2B5EF4-FFF2-40B4-BE49-F238E27FC236}">
                <a16:creationId xmlns:a16="http://schemas.microsoft.com/office/drawing/2014/main" id="{719CC561-8D9C-2BF8-EEC1-E5A1023AC72F}"/>
              </a:ext>
            </a:extLst>
          </p:cNvPr>
          <p:cNvSpPr txBox="1"/>
          <p:nvPr/>
        </p:nvSpPr>
        <p:spPr>
          <a:xfrm>
            <a:off x="5923618" y="3857896"/>
            <a:ext cx="5334867" cy="369332"/>
          </a:xfrm>
          <a:prstGeom prst="rect">
            <a:avLst/>
          </a:prstGeom>
          <a:noFill/>
        </p:spPr>
        <p:txBody>
          <a:bodyPr wrap="square" rtlCol="0">
            <a:spAutoFit/>
          </a:bodyPr>
          <a:lstStyle/>
          <a:p>
            <a:r>
              <a:rPr lang="en-US" dirty="0"/>
              <a:t>Figure 3: </a:t>
            </a:r>
            <a:r>
              <a:rPr lang="en-US" sz="1800" dirty="0">
                <a:effectLst/>
                <a:latin typeface="Calibri" panose="020F0502020204030204" pitchFamily="34" charset="0"/>
                <a:ea typeface="Calibri" panose="020F0502020204030204" pitchFamily="34" charset="0"/>
              </a:rPr>
              <a:t>Top View of </a:t>
            </a:r>
            <a:r>
              <a:rPr lang="en-US" sz="1800" dirty="0" err="1">
                <a:effectLst/>
                <a:latin typeface="Calibri" panose="020F0502020204030204" pitchFamily="34" charset="0"/>
                <a:ea typeface="Calibri" panose="020F0502020204030204" pitchFamily="34" charset="0"/>
              </a:rPr>
              <a:t>Boosterpack</a:t>
            </a:r>
            <a:r>
              <a:rPr lang="en-US" sz="1800" dirty="0">
                <a:effectLst/>
                <a:latin typeface="Calibri" panose="020F0502020204030204" pitchFamily="34" charset="0"/>
                <a:ea typeface="Calibri" panose="020F0502020204030204" pitchFamily="34" charset="0"/>
              </a:rPr>
              <a:t> to TI Kit Connection</a:t>
            </a:r>
            <a:endParaRPr lang="en-US" dirty="0"/>
          </a:p>
        </p:txBody>
      </p:sp>
      <p:sp>
        <p:nvSpPr>
          <p:cNvPr id="10" name="TextBox 9">
            <a:extLst>
              <a:ext uri="{FF2B5EF4-FFF2-40B4-BE49-F238E27FC236}">
                <a16:creationId xmlns:a16="http://schemas.microsoft.com/office/drawing/2014/main" id="{DA4440A4-2B11-61D3-B8DE-B107A5ACF8AA}"/>
              </a:ext>
            </a:extLst>
          </p:cNvPr>
          <p:cNvSpPr txBox="1"/>
          <p:nvPr/>
        </p:nvSpPr>
        <p:spPr>
          <a:xfrm>
            <a:off x="591672" y="5630123"/>
            <a:ext cx="5524312" cy="369332"/>
          </a:xfrm>
          <a:prstGeom prst="rect">
            <a:avLst/>
          </a:prstGeom>
          <a:noFill/>
        </p:spPr>
        <p:txBody>
          <a:bodyPr wrap="square" rtlCol="0">
            <a:spAutoFit/>
          </a:bodyPr>
          <a:lstStyle/>
          <a:p>
            <a:r>
              <a:rPr lang="en-US" dirty="0"/>
              <a:t>Figure 2: </a:t>
            </a:r>
            <a:r>
              <a:rPr lang="en-US" sz="1800" dirty="0">
                <a:effectLst/>
                <a:latin typeface="Calibri" panose="020F0502020204030204" pitchFamily="34" charset="0"/>
                <a:ea typeface="Calibri" panose="020F0502020204030204" pitchFamily="34" charset="0"/>
              </a:rPr>
              <a:t> </a:t>
            </a:r>
            <a:r>
              <a:rPr lang="en-US" dirty="0">
                <a:latin typeface="Calibri" panose="020F0502020204030204" pitchFamily="34" charset="0"/>
                <a:ea typeface="Calibri" panose="020F0502020204030204" pitchFamily="34" charset="0"/>
              </a:rPr>
              <a:t>Side </a:t>
            </a:r>
            <a:r>
              <a:rPr lang="en-US" sz="1800" dirty="0">
                <a:effectLst/>
                <a:latin typeface="Calibri" panose="020F0502020204030204" pitchFamily="34" charset="0"/>
                <a:ea typeface="Calibri" panose="020F0502020204030204" pitchFamily="34" charset="0"/>
              </a:rPr>
              <a:t>View of </a:t>
            </a:r>
            <a:r>
              <a:rPr lang="en-US" sz="1800" dirty="0" err="1">
                <a:effectLst/>
                <a:latin typeface="Calibri" panose="020F0502020204030204" pitchFamily="34" charset="0"/>
                <a:ea typeface="Calibri" panose="020F0502020204030204" pitchFamily="34" charset="0"/>
              </a:rPr>
              <a:t>Boosterpack</a:t>
            </a:r>
            <a:r>
              <a:rPr lang="en-US" sz="1800" dirty="0">
                <a:effectLst/>
                <a:latin typeface="Calibri" panose="020F0502020204030204" pitchFamily="34" charset="0"/>
                <a:ea typeface="Calibri" panose="020F0502020204030204" pitchFamily="34" charset="0"/>
              </a:rPr>
              <a:t> to TI Kit Connection</a:t>
            </a:r>
            <a:endParaRPr lang="en-US" dirty="0"/>
          </a:p>
        </p:txBody>
      </p:sp>
    </p:spTree>
    <p:extLst>
      <p:ext uri="{BB962C8B-B14F-4D97-AF65-F5344CB8AC3E}">
        <p14:creationId xmlns:p14="http://schemas.microsoft.com/office/powerpoint/2010/main" val="2399333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6CDC9242-771A-F796-3D1B-D03DA157EB54}"/>
              </a:ext>
            </a:extLst>
          </p:cNvPr>
          <p:cNvSpPr>
            <a:spLocks noGrp="1"/>
          </p:cNvSpPr>
          <p:nvPr>
            <p:ph type="subTitle" idx="1"/>
          </p:nvPr>
        </p:nvSpPr>
        <p:spPr/>
        <p:txBody>
          <a:bodyPr/>
          <a:lstStyle/>
          <a:p>
            <a:r>
              <a:rPr lang="en-US" dirty="0"/>
              <a:t>Equipment List:</a:t>
            </a:r>
          </a:p>
        </p:txBody>
      </p:sp>
      <p:sp>
        <p:nvSpPr>
          <p:cNvPr id="9" name="Content Placeholder 8">
            <a:extLst>
              <a:ext uri="{FF2B5EF4-FFF2-40B4-BE49-F238E27FC236}">
                <a16:creationId xmlns:a16="http://schemas.microsoft.com/office/drawing/2014/main" id="{97832AA3-C1F7-CE86-421F-A901FED46D49}"/>
              </a:ext>
            </a:extLst>
          </p:cNvPr>
          <p:cNvSpPr>
            <a:spLocks noGrp="1"/>
          </p:cNvSpPr>
          <p:nvPr>
            <p:ph sz="quarter" idx="10"/>
          </p:nvPr>
        </p:nvSpPr>
        <p:spPr>
          <a:xfrm>
            <a:off x="1042988" y="1749287"/>
            <a:ext cx="4675671" cy="4134678"/>
          </a:xfrm>
        </p:spPr>
        <p:txBody>
          <a:bodyPr>
            <a:normAutofit lnSpcReduction="10000"/>
          </a:bodyPr>
          <a:lstStyle/>
          <a:p>
            <a:r>
              <a:rPr lang="en-US" dirty="0"/>
              <a:t>TI Kit Microcontroller</a:t>
            </a:r>
          </a:p>
          <a:p>
            <a:r>
              <a:rPr lang="en-US" dirty="0"/>
              <a:t>TI Kit </a:t>
            </a:r>
            <a:r>
              <a:rPr lang="en-US" dirty="0" err="1"/>
              <a:t>Boosterpack</a:t>
            </a:r>
            <a:endParaRPr lang="en-US" dirty="0"/>
          </a:p>
          <a:p>
            <a:r>
              <a:rPr lang="en-US" dirty="0"/>
              <a:t>USB A to Micro USB </a:t>
            </a:r>
            <a:r>
              <a:rPr lang="en-US" dirty="0" err="1"/>
              <a:t>Powercable</a:t>
            </a:r>
            <a:endParaRPr lang="en-US" dirty="0"/>
          </a:p>
          <a:p>
            <a:r>
              <a:rPr lang="en-US" dirty="0"/>
              <a:t>1x Four Prong Connector Cable</a:t>
            </a:r>
          </a:p>
          <a:p>
            <a:r>
              <a:rPr lang="en-US" dirty="0"/>
              <a:t>Grove Starter Kit Buzzer</a:t>
            </a:r>
          </a:p>
          <a:p>
            <a:endParaRPr lang="en-US" dirty="0"/>
          </a:p>
        </p:txBody>
      </p:sp>
      <p:sp>
        <p:nvSpPr>
          <p:cNvPr id="2" name="Title 1">
            <a:extLst>
              <a:ext uri="{FF2B5EF4-FFF2-40B4-BE49-F238E27FC236}">
                <a16:creationId xmlns:a16="http://schemas.microsoft.com/office/drawing/2014/main" id="{B134CF2C-FB83-D688-464F-E41C47091E7E}"/>
              </a:ext>
            </a:extLst>
          </p:cNvPr>
          <p:cNvSpPr>
            <a:spLocks noGrp="1"/>
          </p:cNvSpPr>
          <p:nvPr>
            <p:ph type="ctrTitle"/>
          </p:nvPr>
        </p:nvSpPr>
        <p:spPr/>
        <p:txBody>
          <a:bodyPr/>
          <a:lstStyle/>
          <a:p>
            <a:r>
              <a:rPr lang="en-US" dirty="0"/>
              <a:t>In-Class Activity: TI Kit Basics</a:t>
            </a:r>
          </a:p>
        </p:txBody>
      </p:sp>
      <p:pic>
        <p:nvPicPr>
          <p:cNvPr id="11" name="Picture 10" descr="This is a close up picture of the Grove Starter Kit Buzzer showing the buzzer on the right with the white connector on the left where the four prong cable would be connected between the Buzzer and the Boosterpack. ">
            <a:extLst>
              <a:ext uri="{FF2B5EF4-FFF2-40B4-BE49-F238E27FC236}">
                <a16:creationId xmlns:a16="http://schemas.microsoft.com/office/drawing/2014/main" id="{B39A55DB-32C3-F32B-2E1F-92FA9852CEB2}"/>
              </a:ext>
            </a:extLst>
          </p:cNvPr>
          <p:cNvPicPr>
            <a:picLocks noChangeAspect="1"/>
          </p:cNvPicPr>
          <p:nvPr/>
        </p:nvPicPr>
        <p:blipFill>
          <a:blip r:embed="rId2"/>
          <a:stretch>
            <a:fillRect/>
          </a:stretch>
        </p:blipFill>
        <p:spPr>
          <a:xfrm>
            <a:off x="5718659" y="1540565"/>
            <a:ext cx="5512904" cy="4134678"/>
          </a:xfrm>
          <a:prstGeom prst="rect">
            <a:avLst/>
          </a:prstGeom>
        </p:spPr>
      </p:pic>
      <p:sp>
        <p:nvSpPr>
          <p:cNvPr id="5" name="TextBox 4">
            <a:extLst>
              <a:ext uri="{FF2B5EF4-FFF2-40B4-BE49-F238E27FC236}">
                <a16:creationId xmlns:a16="http://schemas.microsoft.com/office/drawing/2014/main" id="{0EC3AD8A-C5CA-C4AA-EB8A-6DD536CAC841}"/>
              </a:ext>
            </a:extLst>
          </p:cNvPr>
          <p:cNvSpPr txBox="1"/>
          <p:nvPr/>
        </p:nvSpPr>
        <p:spPr>
          <a:xfrm>
            <a:off x="5660142" y="5748322"/>
            <a:ext cx="5334867" cy="369332"/>
          </a:xfrm>
          <a:prstGeom prst="rect">
            <a:avLst/>
          </a:prstGeom>
          <a:noFill/>
        </p:spPr>
        <p:txBody>
          <a:bodyPr wrap="square" rtlCol="0">
            <a:spAutoFit/>
          </a:bodyPr>
          <a:lstStyle/>
          <a:p>
            <a:pPr algn="ctr"/>
            <a:r>
              <a:rPr lang="en-US" dirty="0"/>
              <a:t>Figure 4: </a:t>
            </a:r>
            <a:r>
              <a:rPr lang="en-US" dirty="0">
                <a:latin typeface="Calibri" panose="020F0502020204030204" pitchFamily="34" charset="0"/>
              </a:rPr>
              <a:t>Grove Starter Kit Buzzer</a:t>
            </a:r>
            <a:endParaRPr lang="en-US" dirty="0"/>
          </a:p>
        </p:txBody>
      </p:sp>
    </p:spTree>
    <p:extLst>
      <p:ext uri="{BB962C8B-B14F-4D97-AF65-F5344CB8AC3E}">
        <p14:creationId xmlns:p14="http://schemas.microsoft.com/office/powerpoint/2010/main" val="3735060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F966A87-61FF-067C-ACF8-19DC33EBD47E}"/>
              </a:ext>
            </a:extLst>
          </p:cNvPr>
          <p:cNvSpPr>
            <a:spLocks noGrp="1"/>
          </p:cNvSpPr>
          <p:nvPr>
            <p:ph type="subTitle" idx="1"/>
          </p:nvPr>
        </p:nvSpPr>
        <p:spPr/>
        <p:txBody>
          <a:bodyPr/>
          <a:lstStyle/>
          <a:p>
            <a:r>
              <a:rPr lang="en-US" dirty="0"/>
              <a:t>Task 1a: Uploading a Sketch to the TI Kit Board</a:t>
            </a:r>
          </a:p>
        </p:txBody>
      </p:sp>
      <p:sp>
        <p:nvSpPr>
          <p:cNvPr id="3" name="Text Placeholder 2">
            <a:extLst>
              <a:ext uri="{FF2B5EF4-FFF2-40B4-BE49-F238E27FC236}">
                <a16:creationId xmlns:a16="http://schemas.microsoft.com/office/drawing/2014/main" id="{2288EEA6-A956-0BB9-D405-AD8D02B83826}"/>
              </a:ext>
            </a:extLst>
          </p:cNvPr>
          <p:cNvSpPr>
            <a:spLocks noGrp="1"/>
          </p:cNvSpPr>
          <p:nvPr>
            <p:ph type="body" sz="quarter" idx="14"/>
          </p:nvPr>
        </p:nvSpPr>
        <p:spPr>
          <a:xfrm>
            <a:off x="1042987" y="1723230"/>
            <a:ext cx="5190565" cy="4393090"/>
          </a:xfrm>
        </p:spPr>
        <p:txBody>
          <a:bodyPr>
            <a:normAutofit/>
          </a:bodyPr>
          <a:lstStyle/>
          <a:p>
            <a:pPr marL="342900" indent="-342900">
              <a:buFont typeface="+mj-lt"/>
              <a:buAutoNum type="arabicPeriod"/>
            </a:pPr>
            <a:r>
              <a:rPr lang="en-US" sz="2000" dirty="0">
                <a:effectLst/>
                <a:latin typeface="+mn-lt"/>
                <a:ea typeface="Times New Roman" panose="02020603050405020304" pitchFamily="18" charset="0"/>
                <a:cs typeface="Calibri" panose="020F0502020204030204" pitchFamily="34" charset="0"/>
              </a:rPr>
              <a:t>Open the Sketchbook/ENGR 131/Activity 1 - Introduction/Task1a_blink file in </a:t>
            </a:r>
            <a:r>
              <a:rPr lang="en-US" sz="2000" dirty="0" err="1">
                <a:effectLst/>
                <a:latin typeface="+mn-lt"/>
                <a:ea typeface="Times New Roman" panose="02020603050405020304" pitchFamily="18" charset="0"/>
                <a:cs typeface="Calibri" panose="020F0502020204030204" pitchFamily="34" charset="0"/>
              </a:rPr>
              <a:t>Energia</a:t>
            </a:r>
            <a:r>
              <a:rPr lang="en-US" sz="2000" dirty="0">
                <a:effectLst/>
                <a:latin typeface="+mn-lt"/>
                <a:ea typeface="Times New Roman" panose="02020603050405020304" pitchFamily="18" charset="0"/>
                <a:cs typeface="Calibri" panose="020F0502020204030204" pitchFamily="34" charset="0"/>
              </a:rPr>
              <a:t>.</a:t>
            </a:r>
            <a:endParaRPr lang="en-US" sz="2000" dirty="0">
              <a:latin typeface="+mn-lt"/>
              <a:ea typeface="Times New Roman" panose="02020603050405020304" pitchFamily="18" charset="0"/>
              <a:cs typeface="Calibri" panose="020F0502020204030204" pitchFamily="34" charset="0"/>
            </a:endParaRPr>
          </a:p>
          <a:p>
            <a:pPr marL="525780" lvl="1" indent="-342900">
              <a:buFont typeface="+mj-lt"/>
              <a:buAutoNum type="arabicPeriod"/>
            </a:pPr>
            <a:r>
              <a:rPr lang="en-US" dirty="0">
                <a:effectLst/>
                <a:ea typeface="Times New Roman" panose="02020603050405020304" pitchFamily="18" charset="0"/>
                <a:cs typeface="Calibri" panose="020F0502020204030204" pitchFamily="34" charset="0"/>
              </a:rPr>
              <a:t>If you don’t see the ENGR 131 folder in your sketchbook options, please see the </a:t>
            </a:r>
            <a:r>
              <a:rPr lang="en-US" u="sng" dirty="0">
                <a:solidFill>
                  <a:srgbClr val="0563C1"/>
                </a:solidFill>
                <a:effectLst/>
                <a:ea typeface="Times New Roman" panose="02020603050405020304" pitchFamily="18" charset="0"/>
                <a:cs typeface="Calibri" panose="020F0502020204030204" pitchFamily="34" charset="0"/>
                <a:hlinkClick r:id="rId2"/>
              </a:rPr>
              <a:t>Getting Started page</a:t>
            </a:r>
            <a:r>
              <a:rPr lang="en-US" dirty="0">
                <a:effectLst/>
                <a:ea typeface="Times New Roman" panose="02020603050405020304" pitchFamily="18" charset="0"/>
                <a:cs typeface="Calibri" panose="020F0502020204030204" pitchFamily="34" charset="0"/>
              </a:rPr>
              <a:t> for download and instructions. </a:t>
            </a:r>
          </a:p>
          <a:p>
            <a:pPr marL="457200" indent="-457200">
              <a:buFont typeface="+mj-lt"/>
              <a:buAutoNum type="arabicPeriod"/>
            </a:pPr>
            <a:r>
              <a:rPr lang="en-US" sz="2000" dirty="0">
                <a:effectLst/>
                <a:latin typeface="+mn-lt"/>
                <a:ea typeface="Times New Roman" panose="02020603050405020304" pitchFamily="18" charset="0"/>
                <a:cs typeface="Calibri" panose="020F0502020204030204" pitchFamily="34" charset="0"/>
              </a:rPr>
              <a:t>Compile and upload the Blink sketch to your TI Kit.</a:t>
            </a:r>
            <a:endParaRPr lang="en-US" sz="2000" dirty="0">
              <a:latin typeface="+mn-lt"/>
              <a:ea typeface="Times New Roman" panose="02020603050405020304" pitchFamily="18" charset="0"/>
            </a:endParaRPr>
          </a:p>
          <a:p>
            <a:pPr marL="525780" lvl="1" indent="-342900">
              <a:buFont typeface="+mj-lt"/>
              <a:buAutoNum type="arabicPeriod"/>
            </a:pPr>
            <a:r>
              <a:rPr lang="en-US" b="1" dirty="0">
                <a:effectLst/>
                <a:ea typeface="Times New Roman" panose="02020603050405020304" pitchFamily="18" charset="0"/>
                <a:cs typeface="Calibri" panose="020F0502020204030204" pitchFamily="34" charset="0"/>
              </a:rPr>
              <a:t>HINT:</a:t>
            </a:r>
            <a:r>
              <a:rPr lang="en-US" dirty="0">
                <a:effectLst/>
                <a:ea typeface="Times New Roman" panose="02020603050405020304" pitchFamily="18" charset="0"/>
                <a:cs typeface="Calibri" panose="020F0502020204030204" pitchFamily="34" charset="0"/>
              </a:rPr>
              <a:t> If this works, two lights should be illuminated on your TI Kit. </a:t>
            </a:r>
            <a:endParaRPr lang="en-US" sz="1400" dirty="0">
              <a:latin typeface="+mn-lt"/>
              <a:ea typeface="Times New Roman" panose="02020603050405020304" pitchFamily="18" charset="0"/>
              <a:cs typeface="Calibri" panose="020F0502020204030204" pitchFamily="34" charset="0"/>
            </a:endParaRPr>
          </a:p>
          <a:p>
            <a:pPr marL="617220" indent="-342900">
              <a:buFont typeface="+mj-lt"/>
              <a:buAutoNum type="arabicPeriod"/>
            </a:pPr>
            <a:endParaRPr lang="en-US" sz="1400" dirty="0">
              <a:latin typeface="+mn-lt"/>
              <a:ea typeface="Times New Roman" panose="02020603050405020304" pitchFamily="18" charset="0"/>
              <a:cs typeface="Calibri" panose="020F0502020204030204" pitchFamily="34" charset="0"/>
            </a:endParaRPr>
          </a:p>
          <a:p>
            <a:pPr marL="617220" indent="-342900">
              <a:buFont typeface="+mj-lt"/>
              <a:buAutoNum type="arabicPeriod"/>
            </a:pPr>
            <a:endParaRPr lang="en-US" sz="1400" dirty="0">
              <a:latin typeface="+mn-lt"/>
              <a:ea typeface="Times New Roman" panose="02020603050405020304" pitchFamily="18" charset="0"/>
              <a:cs typeface="Calibri" panose="020F0502020204030204" pitchFamily="34" charset="0"/>
            </a:endParaRPr>
          </a:p>
          <a:p>
            <a:pPr marL="457200" indent="-457200">
              <a:buFont typeface="+mj-lt"/>
              <a:buAutoNum type="arabicPeriod"/>
            </a:pPr>
            <a:r>
              <a:rPr lang="en-US" sz="2000" dirty="0">
                <a:latin typeface="+mn-lt"/>
                <a:ea typeface="Times New Roman" panose="02020603050405020304" pitchFamily="18" charset="0"/>
                <a:cs typeface="Calibri" panose="020F0502020204030204" pitchFamily="34" charset="0"/>
              </a:rPr>
              <a:t>Create a block diagram of the TI Kits</a:t>
            </a:r>
          </a:p>
          <a:p>
            <a:pPr marL="457200" indent="-457200">
              <a:buFont typeface="+mj-lt"/>
              <a:buAutoNum type="arabicPeriod"/>
            </a:pPr>
            <a:r>
              <a:rPr lang="en-US" sz="2000" dirty="0">
                <a:effectLst/>
                <a:latin typeface="+mn-lt"/>
                <a:ea typeface="Times New Roman" panose="02020603050405020304" pitchFamily="18" charset="0"/>
              </a:rPr>
              <a:t>Take a picture of the blinking TI Kit and add it to your ICA answer sheet</a:t>
            </a:r>
            <a:endParaRPr lang="en-US" sz="2000" dirty="0"/>
          </a:p>
        </p:txBody>
      </p:sp>
      <p:sp>
        <p:nvSpPr>
          <p:cNvPr id="5" name="Title 4">
            <a:extLst>
              <a:ext uri="{FF2B5EF4-FFF2-40B4-BE49-F238E27FC236}">
                <a16:creationId xmlns:a16="http://schemas.microsoft.com/office/drawing/2014/main" id="{59683224-520F-012D-9AE4-244F96F272D1}"/>
              </a:ext>
            </a:extLst>
          </p:cNvPr>
          <p:cNvSpPr>
            <a:spLocks noGrp="1"/>
          </p:cNvSpPr>
          <p:nvPr>
            <p:ph type="ctrTitle"/>
          </p:nvPr>
        </p:nvSpPr>
        <p:spPr/>
        <p:txBody>
          <a:bodyPr/>
          <a:lstStyle/>
          <a:p>
            <a:r>
              <a:rPr lang="en-US" dirty="0"/>
              <a:t>In-Class Activity: TI Kit Basics</a:t>
            </a:r>
          </a:p>
        </p:txBody>
      </p:sp>
      <p:pic>
        <p:nvPicPr>
          <p:cNvPr id="7" name="Picture 6" descr="This is a screenshot of the Energia IDE software showing how to access the Task1a_Blink file through the sketchbook filepath system. ">
            <a:extLst>
              <a:ext uri="{FF2B5EF4-FFF2-40B4-BE49-F238E27FC236}">
                <a16:creationId xmlns:a16="http://schemas.microsoft.com/office/drawing/2014/main" id="{A38ABAC7-3429-089D-171E-B1591411202A}"/>
              </a:ext>
            </a:extLst>
          </p:cNvPr>
          <p:cNvPicPr>
            <a:picLocks noChangeAspect="1"/>
          </p:cNvPicPr>
          <p:nvPr/>
        </p:nvPicPr>
        <p:blipFill rotWithShape="1">
          <a:blip r:embed="rId3"/>
          <a:srcRect r="57427" b="66667"/>
          <a:stretch/>
        </p:blipFill>
        <p:spPr>
          <a:xfrm>
            <a:off x="6450496" y="1723231"/>
            <a:ext cx="5190565" cy="2286000"/>
          </a:xfrm>
          <a:prstGeom prst="rect">
            <a:avLst/>
          </a:prstGeom>
        </p:spPr>
      </p:pic>
      <p:sp>
        <p:nvSpPr>
          <p:cNvPr id="4" name="TextBox 3">
            <a:extLst>
              <a:ext uri="{FF2B5EF4-FFF2-40B4-BE49-F238E27FC236}">
                <a16:creationId xmlns:a16="http://schemas.microsoft.com/office/drawing/2014/main" id="{8A1E3E23-5CF6-A2B5-8F82-C68FA8532C15}"/>
              </a:ext>
            </a:extLst>
          </p:cNvPr>
          <p:cNvSpPr txBox="1"/>
          <p:nvPr/>
        </p:nvSpPr>
        <p:spPr>
          <a:xfrm>
            <a:off x="6306194" y="4042562"/>
            <a:ext cx="5334867" cy="646331"/>
          </a:xfrm>
          <a:prstGeom prst="rect">
            <a:avLst/>
          </a:prstGeom>
          <a:noFill/>
        </p:spPr>
        <p:txBody>
          <a:bodyPr wrap="square" rtlCol="0">
            <a:spAutoFit/>
          </a:bodyPr>
          <a:lstStyle/>
          <a:p>
            <a:r>
              <a:rPr lang="en-US" dirty="0"/>
              <a:t>Figure 5: </a:t>
            </a:r>
            <a:r>
              <a:rPr lang="en-US" sz="1800" dirty="0">
                <a:effectLst/>
                <a:latin typeface="Calibri" panose="020F0502020204030204" pitchFamily="34" charset="0"/>
                <a:ea typeface="Calibri" panose="020F0502020204030204" pitchFamily="34" charset="0"/>
                <a:cs typeface="Times New Roman" panose="02020603050405020304" pitchFamily="18" charset="0"/>
              </a:rPr>
              <a:t>TI Kit Basics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Filepath</a:t>
            </a:r>
            <a:r>
              <a:rPr lang="en-US" sz="1800" dirty="0">
                <a:effectLst/>
                <a:latin typeface="Calibri" panose="020F0502020204030204" pitchFamily="34" charset="0"/>
                <a:ea typeface="Calibri" panose="020F0502020204030204" pitchFamily="34" charset="0"/>
                <a:cs typeface="Times New Roman" panose="02020603050405020304" pitchFamily="18" charset="0"/>
              </a:rPr>
              <a:t> Example through Sketchbook</a:t>
            </a:r>
            <a:endParaRPr lang="en-US" dirty="0"/>
          </a:p>
        </p:txBody>
      </p:sp>
    </p:spTree>
    <p:extLst>
      <p:ext uri="{BB962C8B-B14F-4D97-AF65-F5344CB8AC3E}">
        <p14:creationId xmlns:p14="http://schemas.microsoft.com/office/powerpoint/2010/main" val="890034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F966A87-61FF-067C-ACF8-19DC33EBD47E}"/>
              </a:ext>
            </a:extLst>
          </p:cNvPr>
          <p:cNvSpPr>
            <a:spLocks noGrp="1"/>
          </p:cNvSpPr>
          <p:nvPr>
            <p:ph type="subTitle" idx="1"/>
          </p:nvPr>
        </p:nvSpPr>
        <p:spPr/>
        <p:txBody>
          <a:bodyPr/>
          <a:lstStyle/>
          <a:p>
            <a:r>
              <a:rPr lang="en-US" dirty="0"/>
              <a:t>Task 1b: Uploading a Sketch to the TI Kit Board</a:t>
            </a:r>
          </a:p>
        </p:txBody>
      </p:sp>
      <p:sp>
        <p:nvSpPr>
          <p:cNvPr id="3" name="Text Placeholder 2">
            <a:extLst>
              <a:ext uri="{FF2B5EF4-FFF2-40B4-BE49-F238E27FC236}">
                <a16:creationId xmlns:a16="http://schemas.microsoft.com/office/drawing/2014/main" id="{2288EEA6-A956-0BB9-D405-AD8D02B83826}"/>
              </a:ext>
            </a:extLst>
          </p:cNvPr>
          <p:cNvSpPr>
            <a:spLocks noGrp="1"/>
          </p:cNvSpPr>
          <p:nvPr>
            <p:ph type="body" sz="quarter" idx="14"/>
          </p:nvPr>
        </p:nvSpPr>
        <p:spPr>
          <a:xfrm>
            <a:off x="1042988" y="1625600"/>
            <a:ext cx="5407508" cy="4461691"/>
          </a:xfrm>
        </p:spPr>
        <p:txBody>
          <a:bodyPr>
            <a:normAutofit lnSpcReduction="10000"/>
          </a:bodyPr>
          <a:lstStyle/>
          <a:p>
            <a:pPr marL="342900" marR="0" lvl="0" indent="-342900">
              <a:spcBef>
                <a:spcPts val="0"/>
              </a:spcBef>
              <a:spcAft>
                <a:spcPts val="0"/>
              </a:spcAft>
              <a:buFont typeface="+mj-lt"/>
              <a:buAutoNum type="arabicPeriod"/>
            </a:pPr>
            <a:r>
              <a:rPr lang="en-US" sz="1800" dirty="0">
                <a:effectLst/>
                <a:latin typeface="+mn-lt"/>
                <a:ea typeface="Times New Roman" panose="02020603050405020304" pitchFamily="18" charset="0"/>
                <a:cs typeface="Calibri" panose="020F0502020204030204" pitchFamily="34" charset="0"/>
              </a:rPr>
              <a:t>Open the Sketchbook/ENGR 131/Activity 1 – Introduction/Task1b_Serial_Data_Test file in </a:t>
            </a:r>
            <a:r>
              <a:rPr lang="en-US" sz="1800" dirty="0" err="1">
                <a:effectLst/>
                <a:latin typeface="+mn-lt"/>
                <a:ea typeface="Times New Roman" panose="02020603050405020304" pitchFamily="18" charset="0"/>
                <a:cs typeface="Calibri" panose="020F0502020204030204" pitchFamily="34" charset="0"/>
              </a:rPr>
              <a:t>Energia</a:t>
            </a:r>
            <a:r>
              <a:rPr lang="en-US" sz="1800" dirty="0">
                <a:effectLst/>
                <a:latin typeface="+mn-lt"/>
                <a:ea typeface="Times New Roman" panose="02020603050405020304" pitchFamily="18" charset="0"/>
                <a:cs typeface="Calibri" panose="020F0502020204030204" pitchFamily="34" charset="0"/>
              </a:rPr>
              <a:t>. </a:t>
            </a:r>
            <a:endParaRPr lang="en-US" sz="1800" dirty="0">
              <a:effectLst/>
              <a:latin typeface="+mn-lt"/>
              <a:ea typeface="Times New Roman" panose="02020603050405020304" pitchFamily="18" charset="0"/>
            </a:endParaRPr>
          </a:p>
          <a:p>
            <a:pPr marL="342900" marR="0" lvl="0" indent="-342900" algn="just">
              <a:spcBef>
                <a:spcPts val="0"/>
              </a:spcBef>
              <a:spcAft>
                <a:spcPts val="0"/>
              </a:spcAft>
              <a:buFont typeface="+mj-lt"/>
              <a:buAutoNum type="arabicPeriod"/>
            </a:pPr>
            <a:r>
              <a:rPr lang="en-US" sz="1800" dirty="0">
                <a:effectLst/>
                <a:latin typeface="+mn-lt"/>
                <a:ea typeface="Times New Roman" panose="02020603050405020304" pitchFamily="18" charset="0"/>
                <a:cs typeface="Calibri" panose="020F0502020204030204" pitchFamily="34" charset="0"/>
              </a:rPr>
              <a:t>Compile and upload the </a:t>
            </a:r>
            <a:r>
              <a:rPr lang="en-US" sz="1800" dirty="0" err="1">
                <a:effectLst/>
                <a:latin typeface="+mn-lt"/>
                <a:ea typeface="Times New Roman" panose="02020603050405020304" pitchFamily="18" charset="0"/>
                <a:cs typeface="Calibri" panose="020F0502020204030204" pitchFamily="34" charset="0"/>
              </a:rPr>
              <a:t>Serial_test</a:t>
            </a:r>
            <a:r>
              <a:rPr lang="en-US" sz="1800" dirty="0">
                <a:effectLst/>
                <a:latin typeface="+mn-lt"/>
                <a:ea typeface="Times New Roman" panose="02020603050405020304" pitchFamily="18" charset="0"/>
                <a:cs typeface="Calibri" panose="020F0502020204030204" pitchFamily="34" charset="0"/>
              </a:rPr>
              <a:t> sketch to your TI Kit.</a:t>
            </a:r>
            <a:endParaRPr lang="en-US" sz="1800" dirty="0">
              <a:effectLst/>
              <a:latin typeface="+mn-lt"/>
              <a:ea typeface="Times New Roman" panose="02020603050405020304" pitchFamily="18" charset="0"/>
            </a:endParaRPr>
          </a:p>
          <a:p>
            <a:pPr marL="342900" marR="0" lvl="0" indent="-342900" algn="just">
              <a:spcBef>
                <a:spcPts val="0"/>
              </a:spcBef>
              <a:spcAft>
                <a:spcPts val="0"/>
              </a:spcAft>
              <a:buFont typeface="+mj-lt"/>
              <a:buAutoNum type="arabicPeriod"/>
            </a:pPr>
            <a:r>
              <a:rPr lang="en-US" sz="1800" dirty="0">
                <a:effectLst/>
                <a:latin typeface="+mn-lt"/>
                <a:ea typeface="Times New Roman" panose="02020603050405020304" pitchFamily="18" charset="0"/>
                <a:cs typeface="Calibri" panose="020F0502020204030204" pitchFamily="34" charset="0"/>
              </a:rPr>
              <a:t>Open the Serial Monitor located in the Tools Menu to complete question 2. </a:t>
            </a:r>
            <a:endParaRPr lang="en-US" sz="1800" dirty="0">
              <a:effectLst/>
              <a:latin typeface="+mn-lt"/>
              <a:ea typeface="Times New Roman" panose="02020603050405020304" pitchFamily="18" charset="0"/>
            </a:endParaRPr>
          </a:p>
          <a:p>
            <a:pPr marL="342900" marR="0" lvl="0" indent="-342900" algn="just">
              <a:spcBef>
                <a:spcPts val="0"/>
              </a:spcBef>
              <a:spcAft>
                <a:spcPts val="0"/>
              </a:spcAft>
              <a:buFont typeface="+mj-lt"/>
              <a:buAutoNum type="arabicPeriod"/>
            </a:pPr>
            <a:r>
              <a:rPr lang="en-US" sz="1800" dirty="0">
                <a:effectLst/>
                <a:latin typeface="+mn-lt"/>
                <a:ea typeface="Times New Roman" panose="02020603050405020304" pitchFamily="18" charset="0"/>
                <a:cs typeface="Calibri" panose="020F0502020204030204" pitchFamily="34" charset="0"/>
              </a:rPr>
              <a:t>Close the Serial Monitor and open the Serial Plotter located in the Tools Menu to complete question 3. </a:t>
            </a:r>
          </a:p>
          <a:p>
            <a:pPr marL="342900" marR="0" lvl="0" indent="-342900" algn="just">
              <a:spcBef>
                <a:spcPts val="0"/>
              </a:spcBef>
              <a:spcAft>
                <a:spcPts val="0"/>
              </a:spcAft>
              <a:buFont typeface="+mj-lt"/>
              <a:buAutoNum type="arabicPeriod"/>
            </a:pPr>
            <a:endParaRPr lang="en-US" dirty="0"/>
          </a:p>
          <a:p>
            <a:pPr marL="342900" indent="-342900">
              <a:buFont typeface="+mj-lt"/>
              <a:buAutoNum type="arabicPeriod"/>
            </a:pPr>
            <a:r>
              <a:rPr lang="en-US" dirty="0"/>
              <a:t>Draw a block diagram of the TI Kit set-up</a:t>
            </a:r>
          </a:p>
          <a:p>
            <a:pPr marL="342900" indent="-342900">
              <a:buFont typeface="+mj-lt"/>
              <a:buAutoNum type="arabicPeriod"/>
            </a:pPr>
            <a:r>
              <a:rPr lang="en-US" dirty="0"/>
              <a:t>Take a screenshot of the serial monitor once 25 data points have been collected and add it to your ICA answer sheet.</a:t>
            </a:r>
          </a:p>
          <a:p>
            <a:pPr marL="342900" indent="-342900">
              <a:buFont typeface="+mj-lt"/>
              <a:buAutoNum type="arabicPeriod"/>
            </a:pPr>
            <a:r>
              <a:rPr lang="en-US" dirty="0"/>
              <a:t>Take a screenshot of the serial plotter once 100 data points have been plotted and add it to your ICA answer sheet</a:t>
            </a:r>
          </a:p>
        </p:txBody>
      </p:sp>
      <p:sp>
        <p:nvSpPr>
          <p:cNvPr id="5" name="Title 4">
            <a:extLst>
              <a:ext uri="{FF2B5EF4-FFF2-40B4-BE49-F238E27FC236}">
                <a16:creationId xmlns:a16="http://schemas.microsoft.com/office/drawing/2014/main" id="{59683224-520F-012D-9AE4-244F96F272D1}"/>
              </a:ext>
            </a:extLst>
          </p:cNvPr>
          <p:cNvSpPr>
            <a:spLocks noGrp="1"/>
          </p:cNvSpPr>
          <p:nvPr>
            <p:ph type="ctrTitle"/>
          </p:nvPr>
        </p:nvSpPr>
        <p:spPr/>
        <p:txBody>
          <a:bodyPr/>
          <a:lstStyle/>
          <a:p>
            <a:r>
              <a:rPr lang="en-US" dirty="0"/>
              <a:t>In-Class Activity: TI Kit Basics</a:t>
            </a:r>
          </a:p>
        </p:txBody>
      </p:sp>
      <p:pic>
        <p:nvPicPr>
          <p:cNvPr id="6" name="Picture 5" descr="This is a picture that demonstrates where to find the Serial Monitor functionality. It is located in the tools menu of the Energia IDEA and is the fifth item down the menu.">
            <a:extLst>
              <a:ext uri="{FF2B5EF4-FFF2-40B4-BE49-F238E27FC236}">
                <a16:creationId xmlns:a16="http://schemas.microsoft.com/office/drawing/2014/main" id="{6CE1A0D2-EC55-D429-8860-8EF01E86B63C}"/>
              </a:ext>
            </a:extLst>
          </p:cNvPr>
          <p:cNvPicPr>
            <a:picLocks noChangeAspect="1"/>
          </p:cNvPicPr>
          <p:nvPr/>
        </p:nvPicPr>
        <p:blipFill rotWithShape="1">
          <a:blip r:embed="rId2"/>
          <a:srcRect r="79691" b="71835"/>
          <a:stretch/>
        </p:blipFill>
        <p:spPr>
          <a:xfrm>
            <a:off x="6739848" y="1712861"/>
            <a:ext cx="4409164" cy="3439514"/>
          </a:xfrm>
          <a:prstGeom prst="rect">
            <a:avLst/>
          </a:prstGeom>
        </p:spPr>
      </p:pic>
      <p:sp>
        <p:nvSpPr>
          <p:cNvPr id="9" name="TextBox 8">
            <a:extLst>
              <a:ext uri="{FF2B5EF4-FFF2-40B4-BE49-F238E27FC236}">
                <a16:creationId xmlns:a16="http://schemas.microsoft.com/office/drawing/2014/main" id="{F1EC0DEA-05FE-BD9D-096D-F74136832F0B}"/>
              </a:ext>
            </a:extLst>
          </p:cNvPr>
          <p:cNvSpPr txBox="1"/>
          <p:nvPr/>
        </p:nvSpPr>
        <p:spPr>
          <a:xfrm>
            <a:off x="6739848" y="5298148"/>
            <a:ext cx="4409164" cy="369332"/>
          </a:xfrm>
          <a:prstGeom prst="rect">
            <a:avLst/>
          </a:prstGeom>
          <a:noFill/>
        </p:spPr>
        <p:txBody>
          <a:bodyPr wrap="square">
            <a:spAutoFit/>
          </a:bodyPr>
          <a:lstStyle/>
          <a:p>
            <a:r>
              <a:rPr lang="en-US" dirty="0"/>
              <a:t>Figure 6: </a:t>
            </a:r>
            <a:r>
              <a:rPr lang="en-US" sz="1800" dirty="0">
                <a:effectLst/>
                <a:latin typeface="Calibri" panose="020F0502020204030204" pitchFamily="34" charset="0"/>
                <a:ea typeface="Calibri" panose="020F0502020204030204" pitchFamily="34" charset="0"/>
                <a:cs typeface="Times New Roman" panose="02020603050405020304" pitchFamily="18" charset="0"/>
              </a:rPr>
              <a:t>Serial Monitor Location</a:t>
            </a:r>
            <a:endParaRPr lang="en-US" dirty="0"/>
          </a:p>
        </p:txBody>
      </p:sp>
    </p:spTree>
    <p:extLst>
      <p:ext uri="{BB962C8B-B14F-4D97-AF65-F5344CB8AC3E}">
        <p14:creationId xmlns:p14="http://schemas.microsoft.com/office/powerpoint/2010/main" val="2980528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F966A87-61FF-067C-ACF8-19DC33EBD47E}"/>
              </a:ext>
            </a:extLst>
          </p:cNvPr>
          <p:cNvSpPr>
            <a:spLocks noGrp="1"/>
          </p:cNvSpPr>
          <p:nvPr>
            <p:ph type="subTitle" idx="1"/>
          </p:nvPr>
        </p:nvSpPr>
        <p:spPr/>
        <p:txBody>
          <a:bodyPr/>
          <a:lstStyle/>
          <a:p>
            <a:r>
              <a:rPr lang="en-US" dirty="0"/>
              <a:t>Task 1c: Basic Circuit with the TI Kit</a:t>
            </a:r>
          </a:p>
        </p:txBody>
      </p:sp>
      <p:sp>
        <p:nvSpPr>
          <p:cNvPr id="3" name="Text Placeholder 2">
            <a:extLst>
              <a:ext uri="{FF2B5EF4-FFF2-40B4-BE49-F238E27FC236}">
                <a16:creationId xmlns:a16="http://schemas.microsoft.com/office/drawing/2014/main" id="{2288EEA6-A956-0BB9-D405-AD8D02B83826}"/>
              </a:ext>
            </a:extLst>
          </p:cNvPr>
          <p:cNvSpPr>
            <a:spLocks noGrp="1"/>
          </p:cNvSpPr>
          <p:nvPr>
            <p:ph type="body" sz="quarter" idx="14"/>
          </p:nvPr>
        </p:nvSpPr>
        <p:spPr/>
        <p:txBody>
          <a:bodyPr>
            <a:normAutofit/>
          </a:bodyPr>
          <a:lstStyle/>
          <a:p>
            <a:pPr marL="342900" indent="-342900">
              <a:buFont typeface="+mj-lt"/>
              <a:buAutoNum type="arabicPeriod"/>
            </a:pPr>
            <a:r>
              <a:rPr lang="en-US" dirty="0"/>
              <a:t>Open the Sketchbook/ENGR 131/Activity 1 – Introduction/Task1c_Song file in </a:t>
            </a:r>
            <a:r>
              <a:rPr lang="en-US" dirty="0" err="1"/>
              <a:t>Energia</a:t>
            </a:r>
            <a:r>
              <a:rPr lang="en-US" dirty="0"/>
              <a:t>. </a:t>
            </a:r>
          </a:p>
          <a:p>
            <a:pPr marL="342900" indent="-342900">
              <a:buFont typeface="+mj-lt"/>
              <a:buAutoNum type="arabicPeriod"/>
            </a:pPr>
            <a:r>
              <a:rPr lang="en-US" dirty="0"/>
              <a:t>Before compiling and uploading the sketch, first you need to add to the board. </a:t>
            </a:r>
          </a:p>
          <a:p>
            <a:pPr marL="525780" lvl="1" indent="-342900">
              <a:buFont typeface="+mj-lt"/>
              <a:buAutoNum type="arabicPeriod"/>
            </a:pPr>
            <a:r>
              <a:rPr lang="en-US" sz="1400" dirty="0"/>
              <a:t>Connect the Grove Starter Kit Buzzer to J14 of the </a:t>
            </a:r>
            <a:r>
              <a:rPr lang="en-US" sz="1400" dirty="0" err="1"/>
              <a:t>Boosterpack</a:t>
            </a:r>
            <a:r>
              <a:rPr lang="en-US" sz="1400" dirty="0"/>
              <a:t> using the four-prong connector cable. </a:t>
            </a:r>
          </a:p>
          <a:p>
            <a:pPr marL="525780" lvl="1" indent="-342900">
              <a:buFont typeface="+mj-lt"/>
              <a:buAutoNum type="arabicPeriod"/>
            </a:pPr>
            <a:r>
              <a:rPr lang="en-US" sz="1400" dirty="0">
                <a:effectLst/>
                <a:ea typeface="Calibri" panose="020F0502020204030204" pitchFamily="34" charset="0"/>
              </a:rPr>
              <a:t>Connect the </a:t>
            </a:r>
            <a:r>
              <a:rPr lang="en-US" sz="1400" dirty="0" err="1">
                <a:effectLst/>
                <a:ea typeface="Calibri" panose="020F0502020204030204" pitchFamily="34" charset="0"/>
              </a:rPr>
              <a:t>Boosterpack</a:t>
            </a:r>
            <a:r>
              <a:rPr lang="en-US" sz="1400" dirty="0">
                <a:effectLst/>
                <a:ea typeface="Calibri" panose="020F0502020204030204" pitchFamily="34" charset="0"/>
              </a:rPr>
              <a:t> underneath the TI Kit board. </a:t>
            </a:r>
          </a:p>
          <a:p>
            <a:pPr marL="525780" lvl="1" indent="-342900">
              <a:buFont typeface="+mj-lt"/>
              <a:buAutoNum type="arabicPeriod"/>
            </a:pPr>
            <a:r>
              <a:rPr lang="en-US" sz="1400" dirty="0">
                <a:effectLst/>
                <a:ea typeface="Times New Roman" panose="02020603050405020304" pitchFamily="18" charset="0"/>
              </a:rPr>
              <a:t>Upload and compile the Task1c_Song file. </a:t>
            </a:r>
          </a:p>
          <a:p>
            <a:pPr marL="342900" indent="-342900">
              <a:buFont typeface="+mj-lt"/>
              <a:buAutoNum type="arabicPeriod"/>
            </a:pPr>
            <a:r>
              <a:rPr lang="en-US" dirty="0"/>
              <a:t>Draw a Block Diagram of your Set-up</a:t>
            </a:r>
          </a:p>
          <a:p>
            <a:pPr marL="342900" indent="-342900">
              <a:buFont typeface="+mj-lt"/>
              <a:buAutoNum type="arabicPeriod"/>
            </a:pPr>
            <a:r>
              <a:rPr lang="en-US" dirty="0"/>
              <a:t>Record a sound clip of your buzzer playing </a:t>
            </a:r>
            <a:r>
              <a:rPr lang="en-US"/>
              <a:t>the song </a:t>
            </a:r>
            <a:r>
              <a:rPr lang="en-US" dirty="0"/>
              <a:t>and upload it along with ICA answer sheet.</a:t>
            </a:r>
          </a:p>
        </p:txBody>
      </p:sp>
      <p:sp>
        <p:nvSpPr>
          <p:cNvPr id="5" name="Title 4">
            <a:extLst>
              <a:ext uri="{FF2B5EF4-FFF2-40B4-BE49-F238E27FC236}">
                <a16:creationId xmlns:a16="http://schemas.microsoft.com/office/drawing/2014/main" id="{59683224-520F-012D-9AE4-244F96F272D1}"/>
              </a:ext>
            </a:extLst>
          </p:cNvPr>
          <p:cNvSpPr>
            <a:spLocks noGrp="1"/>
          </p:cNvSpPr>
          <p:nvPr>
            <p:ph type="ctrTitle"/>
          </p:nvPr>
        </p:nvSpPr>
        <p:spPr/>
        <p:txBody>
          <a:bodyPr/>
          <a:lstStyle/>
          <a:p>
            <a:r>
              <a:rPr lang="en-US" dirty="0"/>
              <a:t>In-Class Activity: TI Kit Basics</a:t>
            </a:r>
          </a:p>
        </p:txBody>
      </p:sp>
      <p:pic>
        <p:nvPicPr>
          <p:cNvPr id="6" name="Picture 5" descr="This is an aerial view of the TI Microcontroller Board connected to the Grove Starter Kit BoosterPack and Buzzer.">
            <a:extLst>
              <a:ext uri="{FF2B5EF4-FFF2-40B4-BE49-F238E27FC236}">
                <a16:creationId xmlns:a16="http://schemas.microsoft.com/office/drawing/2014/main" id="{F2C79C1C-C064-B0D5-2EF4-C049B623EC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882" t="38674" r="17464"/>
          <a:stretch/>
        </p:blipFill>
        <p:spPr bwMode="auto">
          <a:xfrm rot="10800000">
            <a:off x="6935055" y="1529074"/>
            <a:ext cx="4323429" cy="2666268"/>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DC26411A-F964-870B-7CE3-EB8EC666813B}"/>
              </a:ext>
            </a:extLst>
          </p:cNvPr>
          <p:cNvSpPr txBox="1"/>
          <p:nvPr/>
        </p:nvSpPr>
        <p:spPr>
          <a:xfrm>
            <a:off x="6450496" y="4256897"/>
            <a:ext cx="6100354" cy="369332"/>
          </a:xfrm>
          <a:prstGeom prst="rect">
            <a:avLst/>
          </a:prstGeom>
          <a:noFill/>
        </p:spPr>
        <p:txBody>
          <a:bodyPr wrap="square">
            <a:spAutoFit/>
          </a:bodyPr>
          <a:lstStyle/>
          <a:p>
            <a:r>
              <a:rPr lang="en-US" dirty="0"/>
              <a:t>Figure 2: </a:t>
            </a:r>
            <a:r>
              <a:rPr lang="en-US" sz="1800" dirty="0">
                <a:effectLst/>
                <a:latin typeface="Calibri" panose="020F0502020204030204" pitchFamily="34" charset="0"/>
                <a:ea typeface="Calibri" panose="020F0502020204030204" pitchFamily="34" charset="0"/>
              </a:rPr>
              <a:t>Top View of </a:t>
            </a:r>
            <a:r>
              <a:rPr lang="en-US" sz="1800" dirty="0" err="1">
                <a:effectLst/>
                <a:latin typeface="Calibri" panose="020F0502020204030204" pitchFamily="34" charset="0"/>
                <a:ea typeface="Calibri" panose="020F0502020204030204" pitchFamily="34" charset="0"/>
              </a:rPr>
              <a:t>Boosterpack</a:t>
            </a:r>
            <a:r>
              <a:rPr lang="en-US" sz="1800" dirty="0">
                <a:effectLst/>
                <a:latin typeface="Calibri" panose="020F0502020204030204" pitchFamily="34" charset="0"/>
                <a:ea typeface="Calibri" panose="020F0502020204030204" pitchFamily="34" charset="0"/>
              </a:rPr>
              <a:t> to TI Kit Connection</a:t>
            </a:r>
            <a:endParaRPr lang="en-US" dirty="0"/>
          </a:p>
        </p:txBody>
      </p:sp>
    </p:spTree>
    <p:extLst>
      <p:ext uri="{BB962C8B-B14F-4D97-AF65-F5344CB8AC3E}">
        <p14:creationId xmlns:p14="http://schemas.microsoft.com/office/powerpoint/2010/main" val="458077744"/>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132 Theme - embedded fonts" id="{20F687AA-19A8-EA47-943C-679058675945}" vid="{763575BD-EB9D-BF4E-962A-439E8BFD35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Purdue1</Template>
  <TotalTime>903</TotalTime>
  <Words>650</Words>
  <Application>Microsoft Office PowerPoint</Application>
  <PresentationFormat>Widescreen</PresentationFormat>
  <Paragraphs>65</Paragraphs>
  <Slides>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Arial</vt:lpstr>
      <vt:lpstr>Wingdings</vt:lpstr>
      <vt:lpstr>Acumin Pro Medium</vt:lpstr>
      <vt:lpstr>Acumin Pro ExtraCondensed</vt:lpstr>
      <vt:lpstr>Acumin Pro ExtraCondensed Smbd</vt:lpstr>
      <vt:lpstr>Calibri</vt:lpstr>
      <vt:lpstr>Acumin Pro</vt:lpstr>
      <vt:lpstr>United Sans Rg Md</vt:lpstr>
      <vt:lpstr>United Sans Cd Md</vt:lpstr>
      <vt:lpstr>Acumin Pro SemiCondensed</vt:lpstr>
      <vt:lpstr>Purdue1</vt:lpstr>
      <vt:lpstr>In-Class Activity</vt:lpstr>
      <vt:lpstr>In-Class Activity: Block Diagram Basics</vt:lpstr>
      <vt:lpstr>In-Class Activity</vt:lpstr>
      <vt:lpstr>In-Class Activity: TI Kit Basics</vt:lpstr>
      <vt:lpstr>In-Class Activity: TI Kit Basics</vt:lpstr>
      <vt:lpstr>In-Class Activity: TI Kit Basics</vt:lpstr>
      <vt:lpstr>In-Class Activity: TI Kit Basics</vt:lpstr>
      <vt:lpstr>In-Class Activity: TI Kit Basics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DeLion, Anne D</dc:creator>
  <cp:lastModifiedBy>Paul Stockett</cp:lastModifiedBy>
  <cp:revision>20</cp:revision>
  <dcterms:created xsi:type="dcterms:W3CDTF">2022-05-06T13:36:24Z</dcterms:created>
  <dcterms:modified xsi:type="dcterms:W3CDTF">2022-08-24T19:40:32Z</dcterms:modified>
</cp:coreProperties>
</file>